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61" r:id="rId5"/>
    <p:sldId id="259" r:id="rId6"/>
    <p:sldId id="262" r:id="rId7"/>
    <p:sldId id="266" r:id="rId8"/>
    <p:sldId id="267" r:id="rId9"/>
    <p:sldId id="269" r:id="rId10"/>
    <p:sldId id="265" r:id="rId11"/>
    <p:sldId id="263" r:id="rId12"/>
    <p:sldId id="264"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D7AEB7-50D3-4E0A-8EFF-57EB695ED522}" v="142" dt="2023-03-18T07:04:01.0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159" d="100"/>
          <a:sy n="159" d="100"/>
        </p:scale>
        <p:origin x="306"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yk Neethling" userId="e06d6cede831034a" providerId="LiveId" clId="{32D7AEB7-50D3-4E0A-8EFF-57EB695ED522}"/>
    <pc:docChg chg="undo redo custSel addSld delSld modSld sldOrd">
      <pc:chgData name="Ryk Neethling" userId="e06d6cede831034a" providerId="LiveId" clId="{32D7AEB7-50D3-4E0A-8EFF-57EB695ED522}" dt="2023-03-18T07:04:01.030" v="1761"/>
      <pc:docMkLst>
        <pc:docMk/>
      </pc:docMkLst>
      <pc:sldChg chg="modSp mod">
        <pc:chgData name="Ryk Neethling" userId="e06d6cede831034a" providerId="LiveId" clId="{32D7AEB7-50D3-4E0A-8EFF-57EB695ED522}" dt="2023-03-18T00:29:24.848" v="18" actId="20577"/>
        <pc:sldMkLst>
          <pc:docMk/>
          <pc:sldMk cId="1667690089" sldId="256"/>
        </pc:sldMkLst>
        <pc:spChg chg="mod">
          <ac:chgData name="Ryk Neethling" userId="e06d6cede831034a" providerId="LiveId" clId="{32D7AEB7-50D3-4E0A-8EFF-57EB695ED522}" dt="2023-03-18T00:29:24.848" v="18" actId="20577"/>
          <ac:spMkLst>
            <pc:docMk/>
            <pc:sldMk cId="1667690089" sldId="256"/>
            <ac:spMk id="2" creationId="{3D3EC4D9-BBDF-7E69-3600-810268015B50}"/>
          </ac:spMkLst>
        </pc:spChg>
      </pc:sldChg>
      <pc:sldChg chg="addSp delSp modSp new mod ord">
        <pc:chgData name="Ryk Neethling" userId="e06d6cede831034a" providerId="LiveId" clId="{32D7AEB7-50D3-4E0A-8EFF-57EB695ED522}" dt="2023-03-18T06:26:44.527" v="1241"/>
        <pc:sldMkLst>
          <pc:docMk/>
          <pc:sldMk cId="1820112781" sldId="257"/>
        </pc:sldMkLst>
        <pc:spChg chg="add mod">
          <ac:chgData name="Ryk Neethling" userId="e06d6cede831034a" providerId="LiveId" clId="{32D7AEB7-50D3-4E0A-8EFF-57EB695ED522}" dt="2023-03-18T00:47:01.261" v="190" actId="20577"/>
          <ac:spMkLst>
            <pc:docMk/>
            <pc:sldMk cId="1820112781" sldId="257"/>
            <ac:spMk id="3" creationId="{68411E62-C29E-4547-224F-1F28F61DEAD0}"/>
          </ac:spMkLst>
        </pc:spChg>
        <pc:spChg chg="add del mod">
          <ac:chgData name="Ryk Neethling" userId="e06d6cede831034a" providerId="LiveId" clId="{32D7AEB7-50D3-4E0A-8EFF-57EB695ED522}" dt="2023-03-18T00:45:30.524" v="158" actId="478"/>
          <ac:spMkLst>
            <pc:docMk/>
            <pc:sldMk cId="1820112781" sldId="257"/>
            <ac:spMk id="4" creationId="{8D645C7F-4EEF-5BCE-B19E-E8D5ACA4C87E}"/>
          </ac:spMkLst>
        </pc:spChg>
        <pc:spChg chg="add mod">
          <ac:chgData name="Ryk Neethling" userId="e06d6cede831034a" providerId="LiveId" clId="{32D7AEB7-50D3-4E0A-8EFF-57EB695ED522}" dt="2023-03-18T06:26:27.862" v="1237" actId="115"/>
          <ac:spMkLst>
            <pc:docMk/>
            <pc:sldMk cId="1820112781" sldId="257"/>
            <ac:spMk id="6" creationId="{AFF8FD48-3CE2-E84F-3E26-5F31B2E0AE17}"/>
          </ac:spMkLst>
        </pc:spChg>
        <pc:spChg chg="add del mod">
          <ac:chgData name="Ryk Neethling" userId="e06d6cede831034a" providerId="LiveId" clId="{32D7AEB7-50D3-4E0A-8EFF-57EB695ED522}" dt="2023-03-18T06:26:12.882" v="1230" actId="478"/>
          <ac:spMkLst>
            <pc:docMk/>
            <pc:sldMk cId="1820112781" sldId="257"/>
            <ac:spMk id="7" creationId="{5A66FA84-C1C8-B6FC-A46D-0750EA17A825}"/>
          </ac:spMkLst>
        </pc:spChg>
        <pc:spChg chg="add mod">
          <ac:chgData name="Ryk Neethling" userId="e06d6cede831034a" providerId="LiveId" clId="{32D7AEB7-50D3-4E0A-8EFF-57EB695ED522}" dt="2023-03-18T06:26:31.958" v="1239" actId="115"/>
          <ac:spMkLst>
            <pc:docMk/>
            <pc:sldMk cId="1820112781" sldId="257"/>
            <ac:spMk id="8" creationId="{6CBF82BB-5260-CB93-D017-7B5A41159829}"/>
          </ac:spMkLst>
        </pc:spChg>
      </pc:sldChg>
      <pc:sldChg chg="delSp new del mod">
        <pc:chgData name="Ryk Neethling" userId="e06d6cede831034a" providerId="LiveId" clId="{32D7AEB7-50D3-4E0A-8EFF-57EB695ED522}" dt="2023-03-18T00:30:24.309" v="22" actId="47"/>
        <pc:sldMkLst>
          <pc:docMk/>
          <pc:sldMk cId="161663354" sldId="258"/>
        </pc:sldMkLst>
        <pc:spChg chg="del">
          <ac:chgData name="Ryk Neethling" userId="e06d6cede831034a" providerId="LiveId" clId="{32D7AEB7-50D3-4E0A-8EFF-57EB695ED522}" dt="2023-03-18T00:30:21.785" v="21" actId="478"/>
          <ac:spMkLst>
            <pc:docMk/>
            <pc:sldMk cId="161663354" sldId="258"/>
            <ac:spMk id="2" creationId="{C76891BE-3A76-BA0A-F521-5E1916958C29}"/>
          </ac:spMkLst>
        </pc:spChg>
      </pc:sldChg>
      <pc:sldChg chg="addSp delSp modSp new mod ord setBg modAnim">
        <pc:chgData name="Ryk Neethling" userId="e06d6cede831034a" providerId="LiveId" clId="{32D7AEB7-50D3-4E0A-8EFF-57EB695ED522}" dt="2023-03-18T02:02:24.285" v="1227"/>
        <pc:sldMkLst>
          <pc:docMk/>
          <pc:sldMk cId="2218696176" sldId="258"/>
        </pc:sldMkLst>
        <pc:spChg chg="add mod">
          <ac:chgData name="Ryk Neethling" userId="e06d6cede831034a" providerId="LiveId" clId="{32D7AEB7-50D3-4E0A-8EFF-57EB695ED522}" dt="2023-03-18T00:38:35.022" v="80" actId="3062"/>
          <ac:spMkLst>
            <pc:docMk/>
            <pc:sldMk cId="2218696176" sldId="258"/>
            <ac:spMk id="10" creationId="{E2C0D46C-4CB6-8C28-2B87-F39C1E2486B3}"/>
          </ac:spMkLst>
        </pc:spChg>
        <pc:spChg chg="add">
          <ac:chgData name="Ryk Neethling" userId="e06d6cede831034a" providerId="LiveId" clId="{32D7AEB7-50D3-4E0A-8EFF-57EB695ED522}" dt="2023-03-18T00:36:39.126" v="57" actId="26606"/>
          <ac:spMkLst>
            <pc:docMk/>
            <pc:sldMk cId="2218696176" sldId="258"/>
            <ac:spMk id="11" creationId="{56827C3C-D52F-46CE-A441-3CD6A1A6A0A2}"/>
          </ac:spMkLst>
        </pc:spChg>
        <pc:spChg chg="add">
          <ac:chgData name="Ryk Neethling" userId="e06d6cede831034a" providerId="LiveId" clId="{32D7AEB7-50D3-4E0A-8EFF-57EB695ED522}" dt="2023-03-18T00:36:39.126" v="57" actId="26606"/>
          <ac:spMkLst>
            <pc:docMk/>
            <pc:sldMk cId="2218696176" sldId="258"/>
            <ac:spMk id="12" creationId="{F52A8B51-0A89-497B-B882-6658E029A3F9}"/>
          </ac:spMkLst>
        </pc:spChg>
        <pc:spChg chg="add">
          <ac:chgData name="Ryk Neethling" userId="e06d6cede831034a" providerId="LiveId" clId="{32D7AEB7-50D3-4E0A-8EFF-57EB695ED522}" dt="2023-03-18T00:36:39.126" v="57" actId="26606"/>
          <ac:spMkLst>
            <pc:docMk/>
            <pc:sldMk cId="2218696176" sldId="258"/>
            <ac:spMk id="13" creationId="{EB1CEFBF-6F09-4052-862B-E219DA15757E}"/>
          </ac:spMkLst>
        </pc:spChg>
        <pc:spChg chg="add del">
          <ac:chgData name="Ryk Neethling" userId="e06d6cede831034a" providerId="LiveId" clId="{32D7AEB7-50D3-4E0A-8EFF-57EB695ED522}" dt="2023-03-18T00:35:32.289" v="38" actId="26606"/>
          <ac:spMkLst>
            <pc:docMk/>
            <pc:sldMk cId="2218696176" sldId="258"/>
            <ac:spMk id="14" creationId="{56827C3C-D52F-46CE-A441-3CD6A1A6A0A2}"/>
          </ac:spMkLst>
        </pc:spChg>
        <pc:spChg chg="add">
          <ac:chgData name="Ryk Neethling" userId="e06d6cede831034a" providerId="LiveId" clId="{32D7AEB7-50D3-4E0A-8EFF-57EB695ED522}" dt="2023-03-18T00:36:39.126" v="57" actId="26606"/>
          <ac:spMkLst>
            <pc:docMk/>
            <pc:sldMk cId="2218696176" sldId="258"/>
            <ac:spMk id="15" creationId="{BCB5D417-2A71-445D-B4C7-9E814D633D33}"/>
          </ac:spMkLst>
        </pc:spChg>
        <pc:spChg chg="add del">
          <ac:chgData name="Ryk Neethling" userId="e06d6cede831034a" providerId="LiveId" clId="{32D7AEB7-50D3-4E0A-8EFF-57EB695ED522}" dt="2023-03-18T00:35:32.289" v="38" actId="26606"/>
          <ac:spMkLst>
            <pc:docMk/>
            <pc:sldMk cId="2218696176" sldId="258"/>
            <ac:spMk id="16" creationId="{F52A8B51-0A89-497B-B882-6658E029A3F9}"/>
          </ac:spMkLst>
        </pc:spChg>
        <pc:spChg chg="add del">
          <ac:chgData name="Ryk Neethling" userId="e06d6cede831034a" providerId="LiveId" clId="{32D7AEB7-50D3-4E0A-8EFF-57EB695ED522}" dt="2023-03-18T00:35:32.289" v="38" actId="26606"/>
          <ac:spMkLst>
            <pc:docMk/>
            <pc:sldMk cId="2218696176" sldId="258"/>
            <ac:spMk id="18" creationId="{EB1CEFBF-6F09-4052-862B-E219DA15757E}"/>
          </ac:spMkLst>
        </pc:spChg>
        <pc:spChg chg="add mod">
          <ac:chgData name="Ryk Neethling" userId="e06d6cede831034a" providerId="LiveId" clId="{32D7AEB7-50D3-4E0A-8EFF-57EB695ED522}" dt="2023-03-18T00:39:21.750" v="97" actId="1076"/>
          <ac:spMkLst>
            <pc:docMk/>
            <pc:sldMk cId="2218696176" sldId="258"/>
            <ac:spMk id="19" creationId="{67C06DF7-C557-637B-F5D9-08BC38E5B52F}"/>
          </ac:spMkLst>
        </pc:spChg>
        <pc:spChg chg="add del">
          <ac:chgData name="Ryk Neethling" userId="e06d6cede831034a" providerId="LiveId" clId="{32D7AEB7-50D3-4E0A-8EFF-57EB695ED522}" dt="2023-03-18T00:35:32.289" v="38" actId="26606"/>
          <ac:spMkLst>
            <pc:docMk/>
            <pc:sldMk cId="2218696176" sldId="258"/>
            <ac:spMk id="20" creationId="{BCB5D417-2A71-445D-B4C7-9E814D633D33}"/>
          </ac:spMkLst>
        </pc:spChg>
        <pc:spChg chg="add del">
          <ac:chgData name="Ryk Neethling" userId="e06d6cede831034a" providerId="LiveId" clId="{32D7AEB7-50D3-4E0A-8EFF-57EB695ED522}" dt="2023-03-18T00:35:35.282" v="42" actId="26606"/>
          <ac:spMkLst>
            <pc:docMk/>
            <pc:sldMk cId="2218696176" sldId="258"/>
            <ac:spMk id="25" creationId="{56827C3C-D52F-46CE-A441-3CD6A1A6A0A2}"/>
          </ac:spMkLst>
        </pc:spChg>
        <pc:spChg chg="add del">
          <ac:chgData name="Ryk Neethling" userId="e06d6cede831034a" providerId="LiveId" clId="{32D7AEB7-50D3-4E0A-8EFF-57EB695ED522}" dt="2023-03-18T00:35:35.282" v="42" actId="26606"/>
          <ac:spMkLst>
            <pc:docMk/>
            <pc:sldMk cId="2218696176" sldId="258"/>
            <ac:spMk id="26" creationId="{F52A8B51-0A89-497B-B882-6658E029A3F9}"/>
          </ac:spMkLst>
        </pc:spChg>
        <pc:spChg chg="add del">
          <ac:chgData name="Ryk Neethling" userId="e06d6cede831034a" providerId="LiveId" clId="{32D7AEB7-50D3-4E0A-8EFF-57EB695ED522}" dt="2023-03-18T00:35:35.282" v="42" actId="26606"/>
          <ac:spMkLst>
            <pc:docMk/>
            <pc:sldMk cId="2218696176" sldId="258"/>
            <ac:spMk id="27" creationId="{EB1CEFBF-6F09-4052-862B-E219DA15757E}"/>
          </ac:spMkLst>
        </pc:spChg>
        <pc:spChg chg="add del">
          <ac:chgData name="Ryk Neethling" userId="e06d6cede831034a" providerId="LiveId" clId="{32D7AEB7-50D3-4E0A-8EFF-57EB695ED522}" dt="2023-03-18T00:35:35.282" v="42" actId="26606"/>
          <ac:spMkLst>
            <pc:docMk/>
            <pc:sldMk cId="2218696176" sldId="258"/>
            <ac:spMk id="28" creationId="{BCB5D417-2A71-445D-B4C7-9E814D633D33}"/>
          </ac:spMkLst>
        </pc:spChg>
        <pc:spChg chg="add mod">
          <ac:chgData name="Ryk Neethling" userId="e06d6cede831034a" providerId="LiveId" clId="{32D7AEB7-50D3-4E0A-8EFF-57EB695ED522}" dt="2023-03-18T00:39:25.207" v="98" actId="1076"/>
          <ac:spMkLst>
            <pc:docMk/>
            <pc:sldMk cId="2218696176" sldId="258"/>
            <ac:spMk id="29" creationId="{F91398FC-A434-8912-B047-267054272FC0}"/>
          </ac:spMkLst>
        </pc:spChg>
        <pc:spChg chg="add del">
          <ac:chgData name="Ryk Neethling" userId="e06d6cede831034a" providerId="LiveId" clId="{32D7AEB7-50D3-4E0A-8EFF-57EB695ED522}" dt="2023-03-18T00:35:37.362" v="44" actId="26606"/>
          <ac:spMkLst>
            <pc:docMk/>
            <pc:sldMk cId="2218696176" sldId="258"/>
            <ac:spMk id="30" creationId="{C96C8BAF-68F3-4B78-B238-35DF5D86560D}"/>
          </ac:spMkLst>
        </pc:spChg>
        <pc:spChg chg="add mod">
          <ac:chgData name="Ryk Neethling" userId="e06d6cede831034a" providerId="LiveId" clId="{32D7AEB7-50D3-4E0A-8EFF-57EB695ED522}" dt="2023-03-18T00:43:46.187" v="156" actId="1076"/>
          <ac:spMkLst>
            <pc:docMk/>
            <pc:sldMk cId="2218696176" sldId="258"/>
            <ac:spMk id="37" creationId="{9E81967A-27B8-21E9-35A2-41C8CEC45B3B}"/>
          </ac:spMkLst>
        </pc:spChg>
        <pc:spChg chg="add del">
          <ac:chgData name="Ryk Neethling" userId="e06d6cede831034a" providerId="LiveId" clId="{32D7AEB7-50D3-4E0A-8EFF-57EB695ED522}" dt="2023-03-18T00:35:38.942" v="46" actId="26606"/>
          <ac:spMkLst>
            <pc:docMk/>
            <pc:sldMk cId="2218696176" sldId="258"/>
            <ac:spMk id="38" creationId="{56827C3C-D52F-46CE-A441-3CD6A1A6A0A2}"/>
          </ac:spMkLst>
        </pc:spChg>
        <pc:spChg chg="add del">
          <ac:chgData name="Ryk Neethling" userId="e06d6cede831034a" providerId="LiveId" clId="{32D7AEB7-50D3-4E0A-8EFF-57EB695ED522}" dt="2023-03-18T00:35:38.942" v="46" actId="26606"/>
          <ac:spMkLst>
            <pc:docMk/>
            <pc:sldMk cId="2218696176" sldId="258"/>
            <ac:spMk id="39" creationId="{F52A8B51-0A89-497B-B882-6658E029A3F9}"/>
          </ac:spMkLst>
        </pc:spChg>
        <pc:spChg chg="add del">
          <ac:chgData name="Ryk Neethling" userId="e06d6cede831034a" providerId="LiveId" clId="{32D7AEB7-50D3-4E0A-8EFF-57EB695ED522}" dt="2023-03-18T00:35:38.942" v="46" actId="26606"/>
          <ac:spMkLst>
            <pc:docMk/>
            <pc:sldMk cId="2218696176" sldId="258"/>
            <ac:spMk id="40" creationId="{EB1CEFBF-6F09-4052-862B-E219DA15757E}"/>
          </ac:spMkLst>
        </pc:spChg>
        <pc:spChg chg="add del">
          <ac:chgData name="Ryk Neethling" userId="e06d6cede831034a" providerId="LiveId" clId="{32D7AEB7-50D3-4E0A-8EFF-57EB695ED522}" dt="2023-03-18T00:35:38.942" v="46" actId="26606"/>
          <ac:spMkLst>
            <pc:docMk/>
            <pc:sldMk cId="2218696176" sldId="258"/>
            <ac:spMk id="41" creationId="{BCB5D417-2A71-445D-B4C7-9E814D633D33}"/>
          </ac:spMkLst>
        </pc:spChg>
        <pc:spChg chg="add mod">
          <ac:chgData name="Ryk Neethling" userId="e06d6cede831034a" providerId="LiveId" clId="{32D7AEB7-50D3-4E0A-8EFF-57EB695ED522}" dt="2023-03-18T00:42:25.184" v="129" actId="113"/>
          <ac:spMkLst>
            <pc:docMk/>
            <pc:sldMk cId="2218696176" sldId="258"/>
            <ac:spMk id="42" creationId="{BD2076F2-A634-3FA8-620B-2104CB6D6CFF}"/>
          </ac:spMkLst>
        </pc:spChg>
        <pc:spChg chg="add del">
          <ac:chgData name="Ryk Neethling" userId="e06d6cede831034a" providerId="LiveId" clId="{32D7AEB7-50D3-4E0A-8EFF-57EB695ED522}" dt="2023-03-18T00:35:39.804" v="48" actId="26606"/>
          <ac:spMkLst>
            <pc:docMk/>
            <pc:sldMk cId="2218696176" sldId="258"/>
            <ac:spMk id="43" creationId="{C96C8BAF-68F3-4B78-B238-35DF5D86560D}"/>
          </ac:spMkLst>
        </pc:spChg>
        <pc:spChg chg="add mod">
          <ac:chgData name="Ryk Neethling" userId="e06d6cede831034a" providerId="LiveId" clId="{32D7AEB7-50D3-4E0A-8EFF-57EB695ED522}" dt="2023-03-18T00:43:39.515" v="155" actId="1076"/>
          <ac:spMkLst>
            <pc:docMk/>
            <pc:sldMk cId="2218696176" sldId="258"/>
            <ac:spMk id="51" creationId="{101B1CE3-E354-00CC-30B0-4671C20FEF5A}"/>
          </ac:spMkLst>
        </pc:spChg>
        <pc:spChg chg="add del">
          <ac:chgData name="Ryk Neethling" userId="e06d6cede831034a" providerId="LiveId" clId="{32D7AEB7-50D3-4E0A-8EFF-57EB695ED522}" dt="2023-03-18T00:35:58.376" v="50" actId="26606"/>
          <ac:spMkLst>
            <pc:docMk/>
            <pc:sldMk cId="2218696176" sldId="258"/>
            <ac:spMk id="52" creationId="{56827C3C-D52F-46CE-A441-3CD6A1A6A0A2}"/>
          </ac:spMkLst>
        </pc:spChg>
        <pc:spChg chg="add del">
          <ac:chgData name="Ryk Neethling" userId="e06d6cede831034a" providerId="LiveId" clId="{32D7AEB7-50D3-4E0A-8EFF-57EB695ED522}" dt="2023-03-18T00:35:58.376" v="50" actId="26606"/>
          <ac:spMkLst>
            <pc:docMk/>
            <pc:sldMk cId="2218696176" sldId="258"/>
            <ac:spMk id="53" creationId="{F52A8B51-0A89-497B-B882-6658E029A3F9}"/>
          </ac:spMkLst>
        </pc:spChg>
        <pc:spChg chg="add del">
          <ac:chgData name="Ryk Neethling" userId="e06d6cede831034a" providerId="LiveId" clId="{32D7AEB7-50D3-4E0A-8EFF-57EB695ED522}" dt="2023-03-18T00:35:58.376" v="50" actId="26606"/>
          <ac:spMkLst>
            <pc:docMk/>
            <pc:sldMk cId="2218696176" sldId="258"/>
            <ac:spMk id="54" creationId="{EB1CEFBF-6F09-4052-862B-E219DA15757E}"/>
          </ac:spMkLst>
        </pc:spChg>
        <pc:spChg chg="add del">
          <ac:chgData name="Ryk Neethling" userId="e06d6cede831034a" providerId="LiveId" clId="{32D7AEB7-50D3-4E0A-8EFF-57EB695ED522}" dt="2023-03-18T00:35:58.376" v="50" actId="26606"/>
          <ac:spMkLst>
            <pc:docMk/>
            <pc:sldMk cId="2218696176" sldId="258"/>
            <ac:spMk id="55" creationId="{BCB5D417-2A71-445D-B4C7-9E814D633D33}"/>
          </ac:spMkLst>
        </pc:spChg>
        <pc:spChg chg="add mod">
          <ac:chgData name="Ryk Neethling" userId="e06d6cede831034a" providerId="LiveId" clId="{32D7AEB7-50D3-4E0A-8EFF-57EB695ED522}" dt="2023-03-18T01:06:40.200" v="349" actId="14100"/>
          <ac:spMkLst>
            <pc:docMk/>
            <pc:sldMk cId="2218696176" sldId="258"/>
            <ac:spMk id="56" creationId="{9D92D282-695A-4A45-72E5-4E1C3E4E66D0}"/>
          </ac:spMkLst>
        </pc:spChg>
        <pc:spChg chg="add mod">
          <ac:chgData name="Ryk Neethling" userId="e06d6cede831034a" providerId="LiveId" clId="{32D7AEB7-50D3-4E0A-8EFF-57EB695ED522}" dt="2023-03-18T00:57:22.904" v="286"/>
          <ac:spMkLst>
            <pc:docMk/>
            <pc:sldMk cId="2218696176" sldId="258"/>
            <ac:spMk id="57" creationId="{7579AC93-DB14-D43D-6B75-71346406D01A}"/>
          </ac:spMkLst>
        </pc:spChg>
        <pc:spChg chg="add mod">
          <ac:chgData name="Ryk Neethling" userId="e06d6cede831034a" providerId="LiveId" clId="{32D7AEB7-50D3-4E0A-8EFF-57EB695ED522}" dt="2023-03-18T01:01:15.921" v="308" actId="20577"/>
          <ac:spMkLst>
            <pc:docMk/>
            <pc:sldMk cId="2218696176" sldId="258"/>
            <ac:spMk id="58" creationId="{1D70844D-E89A-7000-7EF2-6B75DAFFF85D}"/>
          </ac:spMkLst>
        </pc:spChg>
        <pc:grpChg chg="add del">
          <ac:chgData name="Ryk Neethling" userId="e06d6cede831034a" providerId="LiveId" clId="{32D7AEB7-50D3-4E0A-8EFF-57EB695ED522}" dt="2023-03-18T00:35:37.362" v="44" actId="26606"/>
          <ac:grpSpMkLst>
            <pc:docMk/>
            <pc:sldMk cId="2218696176" sldId="258"/>
            <ac:grpSpMk id="24" creationId="{6EFC3492-86BD-4D75-B5B4-C2DBFE0BD106}"/>
          </ac:grpSpMkLst>
        </pc:grpChg>
        <pc:grpChg chg="add del">
          <ac:chgData name="Ryk Neethling" userId="e06d6cede831034a" providerId="LiveId" clId="{32D7AEB7-50D3-4E0A-8EFF-57EB695ED522}" dt="2023-03-18T00:35:37.362" v="44" actId="26606"/>
          <ac:grpSpMkLst>
            <pc:docMk/>
            <pc:sldMk cId="2218696176" sldId="258"/>
            <ac:grpSpMk id="31" creationId="{4F4CD6D0-5A87-4BA2-A13A-0E40511C3CFA}"/>
          </ac:grpSpMkLst>
        </pc:grpChg>
        <pc:grpChg chg="add del">
          <ac:chgData name="Ryk Neethling" userId="e06d6cede831034a" providerId="LiveId" clId="{32D7AEB7-50D3-4E0A-8EFF-57EB695ED522}" dt="2023-03-18T00:35:37.362" v="44" actId="26606"/>
          <ac:grpSpMkLst>
            <pc:docMk/>
            <pc:sldMk cId="2218696176" sldId="258"/>
            <ac:grpSpMk id="33" creationId="{E9537076-EF48-4F72-9164-FD8260D550AC}"/>
          </ac:grpSpMkLst>
        </pc:grpChg>
        <pc:grpChg chg="add del">
          <ac:chgData name="Ryk Neethling" userId="e06d6cede831034a" providerId="LiveId" clId="{32D7AEB7-50D3-4E0A-8EFF-57EB695ED522}" dt="2023-03-18T00:35:39.804" v="48" actId="26606"/>
          <ac:grpSpMkLst>
            <pc:docMk/>
            <pc:sldMk cId="2218696176" sldId="258"/>
            <ac:grpSpMk id="44" creationId="{4F4CD6D0-5A87-4BA2-A13A-0E40511C3CFA}"/>
          </ac:grpSpMkLst>
        </pc:grpChg>
        <pc:grpChg chg="add del">
          <ac:chgData name="Ryk Neethling" userId="e06d6cede831034a" providerId="LiveId" clId="{32D7AEB7-50D3-4E0A-8EFF-57EB695ED522}" dt="2023-03-18T00:35:39.804" v="48" actId="26606"/>
          <ac:grpSpMkLst>
            <pc:docMk/>
            <pc:sldMk cId="2218696176" sldId="258"/>
            <ac:grpSpMk id="46" creationId="{E9537076-EF48-4F72-9164-FD8260D550AC}"/>
          </ac:grpSpMkLst>
        </pc:grpChg>
        <pc:grpChg chg="add del">
          <ac:chgData name="Ryk Neethling" userId="e06d6cede831034a" providerId="LiveId" clId="{32D7AEB7-50D3-4E0A-8EFF-57EB695ED522}" dt="2023-03-18T00:35:39.804" v="48" actId="26606"/>
          <ac:grpSpMkLst>
            <pc:docMk/>
            <pc:sldMk cId="2218696176" sldId="258"/>
            <ac:grpSpMk id="48" creationId="{6EFC3492-86BD-4D75-B5B4-C2DBFE0BD106}"/>
          </ac:grpSpMkLst>
        </pc:grpChg>
        <pc:picChg chg="add mod ord">
          <ac:chgData name="Ryk Neethling" userId="e06d6cede831034a" providerId="LiveId" clId="{32D7AEB7-50D3-4E0A-8EFF-57EB695ED522}" dt="2023-03-18T00:37:11.088" v="63" actId="1076"/>
          <ac:picMkLst>
            <pc:docMk/>
            <pc:sldMk cId="2218696176" sldId="258"/>
            <ac:picMk id="3" creationId="{43A92EAC-29DD-827E-0C9E-C4F1CD36C7BF}"/>
          </ac:picMkLst>
        </pc:picChg>
        <pc:picChg chg="add del mod ord">
          <ac:chgData name="Ryk Neethling" userId="e06d6cede831034a" providerId="LiveId" clId="{32D7AEB7-50D3-4E0A-8EFF-57EB695ED522}" dt="2023-03-18T01:00:19.073" v="290" actId="478"/>
          <ac:picMkLst>
            <pc:docMk/>
            <pc:sldMk cId="2218696176" sldId="258"/>
            <ac:picMk id="5" creationId="{869FEF04-1377-AEF3-A534-377D930A642F}"/>
          </ac:picMkLst>
        </pc:picChg>
        <pc:picChg chg="add del mod">
          <ac:chgData name="Ryk Neethling" userId="e06d6cede831034a" providerId="LiveId" clId="{32D7AEB7-50D3-4E0A-8EFF-57EB695ED522}" dt="2023-03-18T00:35:02.831" v="36" actId="478"/>
          <ac:picMkLst>
            <pc:docMk/>
            <pc:sldMk cId="2218696176" sldId="258"/>
            <ac:picMk id="7" creationId="{8498A970-6BC2-D682-DE63-D574FC599C71}"/>
          </ac:picMkLst>
        </pc:picChg>
        <pc:picChg chg="add mod ord">
          <ac:chgData name="Ryk Neethling" userId="e06d6cede831034a" providerId="LiveId" clId="{32D7AEB7-50D3-4E0A-8EFF-57EB695ED522}" dt="2023-03-18T00:37:05.220" v="62" actId="1076"/>
          <ac:picMkLst>
            <pc:docMk/>
            <pc:sldMk cId="2218696176" sldId="258"/>
            <ac:picMk id="9" creationId="{B262CECE-EE57-79C7-75A8-E69D1763612C}"/>
          </ac:picMkLst>
        </pc:picChg>
        <pc:picChg chg="add mod">
          <ac:chgData name="Ryk Neethling" userId="e06d6cede831034a" providerId="LiveId" clId="{32D7AEB7-50D3-4E0A-8EFF-57EB695ED522}" dt="2023-03-18T01:00:46.461" v="297" actId="14100"/>
          <ac:picMkLst>
            <pc:docMk/>
            <pc:sldMk cId="2218696176" sldId="258"/>
            <ac:picMk id="60" creationId="{7DACFC07-C122-F136-553E-D50FC5133040}"/>
          </ac:picMkLst>
        </pc:picChg>
        <pc:cxnChg chg="add del">
          <ac:chgData name="Ryk Neethling" userId="e06d6cede831034a" providerId="LiveId" clId="{32D7AEB7-50D3-4E0A-8EFF-57EB695ED522}" dt="2023-03-18T00:35:33.699" v="40" actId="26606"/>
          <ac:cxnSpMkLst>
            <pc:docMk/>
            <pc:sldMk cId="2218696176" sldId="258"/>
            <ac:cxnSpMk id="22" creationId="{DCD67800-37AC-4E14-89B0-F79DCB3FB86D}"/>
          </ac:cxnSpMkLst>
        </pc:cxnChg>
        <pc:cxnChg chg="add del">
          <ac:chgData name="Ryk Neethling" userId="e06d6cede831034a" providerId="LiveId" clId="{32D7AEB7-50D3-4E0A-8EFF-57EB695ED522}" dt="2023-03-18T00:35:33.699" v="40" actId="26606"/>
          <ac:cxnSpMkLst>
            <pc:docMk/>
            <pc:sldMk cId="2218696176" sldId="258"/>
            <ac:cxnSpMk id="23" creationId="{20F1788F-A5AE-4188-8274-F7F2E3833ECD}"/>
          </ac:cxnSpMkLst>
        </pc:cxnChg>
      </pc:sldChg>
      <pc:sldChg chg="addSp modSp new mod ord">
        <pc:chgData name="Ryk Neethling" userId="e06d6cede831034a" providerId="LiveId" clId="{32D7AEB7-50D3-4E0A-8EFF-57EB695ED522}" dt="2023-03-18T02:02:44.969" v="1229"/>
        <pc:sldMkLst>
          <pc:docMk/>
          <pc:sldMk cId="2794188404" sldId="259"/>
        </pc:sldMkLst>
        <pc:spChg chg="add mod">
          <ac:chgData name="Ryk Neethling" userId="e06d6cede831034a" providerId="LiveId" clId="{32D7AEB7-50D3-4E0A-8EFF-57EB695ED522}" dt="2023-03-18T01:05:37.080" v="332" actId="20577"/>
          <ac:spMkLst>
            <pc:docMk/>
            <pc:sldMk cId="2794188404" sldId="259"/>
            <ac:spMk id="2" creationId="{FE43DE35-9853-908C-671C-39E0C48571F2}"/>
          </ac:spMkLst>
        </pc:spChg>
        <pc:spChg chg="add mod">
          <ac:chgData name="Ryk Neethling" userId="e06d6cede831034a" providerId="LiveId" clId="{32D7AEB7-50D3-4E0A-8EFF-57EB695ED522}" dt="2023-03-18T01:07:59.959" v="379" actId="20577"/>
          <ac:spMkLst>
            <pc:docMk/>
            <pc:sldMk cId="2794188404" sldId="259"/>
            <ac:spMk id="3" creationId="{755DDABB-8B2D-F83F-007E-A86EDF732F17}"/>
          </ac:spMkLst>
        </pc:spChg>
        <pc:spChg chg="add mod">
          <ac:chgData name="Ryk Neethling" userId="e06d6cede831034a" providerId="LiveId" clId="{32D7AEB7-50D3-4E0A-8EFF-57EB695ED522}" dt="2023-03-18T01:11:58.503" v="463" actId="20577"/>
          <ac:spMkLst>
            <pc:docMk/>
            <pc:sldMk cId="2794188404" sldId="259"/>
            <ac:spMk id="4" creationId="{1F247DC1-2880-B29E-0B64-D24F1738F420}"/>
          </ac:spMkLst>
        </pc:spChg>
      </pc:sldChg>
      <pc:sldChg chg="addSp delSp modSp add del mod ord setBg delDesignElem">
        <pc:chgData name="Ryk Neethling" userId="e06d6cede831034a" providerId="LiveId" clId="{32D7AEB7-50D3-4E0A-8EFF-57EB695ED522}" dt="2023-03-18T01:58:41.676" v="1207" actId="47"/>
        <pc:sldMkLst>
          <pc:docMk/>
          <pc:sldMk cId="2167300395" sldId="260"/>
        </pc:sldMkLst>
        <pc:spChg chg="del mod">
          <ac:chgData name="Ryk Neethling" userId="e06d6cede831034a" providerId="LiveId" clId="{32D7AEB7-50D3-4E0A-8EFF-57EB695ED522}" dt="2023-03-18T01:08:41.800" v="388" actId="478"/>
          <ac:spMkLst>
            <pc:docMk/>
            <pc:sldMk cId="2167300395" sldId="260"/>
            <ac:spMk id="10" creationId="{E2C0D46C-4CB6-8C28-2B87-F39C1E2486B3}"/>
          </ac:spMkLst>
        </pc:spChg>
        <pc:spChg chg="del">
          <ac:chgData name="Ryk Neethling" userId="e06d6cede831034a" providerId="LiveId" clId="{32D7AEB7-50D3-4E0A-8EFF-57EB695ED522}" dt="2023-03-18T01:08:17.448" v="381"/>
          <ac:spMkLst>
            <pc:docMk/>
            <pc:sldMk cId="2167300395" sldId="260"/>
            <ac:spMk id="11" creationId="{56827C3C-D52F-46CE-A441-3CD6A1A6A0A2}"/>
          </ac:spMkLst>
        </pc:spChg>
        <pc:spChg chg="del">
          <ac:chgData name="Ryk Neethling" userId="e06d6cede831034a" providerId="LiveId" clId="{32D7AEB7-50D3-4E0A-8EFF-57EB695ED522}" dt="2023-03-18T01:08:17.448" v="381"/>
          <ac:spMkLst>
            <pc:docMk/>
            <pc:sldMk cId="2167300395" sldId="260"/>
            <ac:spMk id="12" creationId="{F52A8B51-0A89-497B-B882-6658E029A3F9}"/>
          </ac:spMkLst>
        </pc:spChg>
        <pc:spChg chg="del">
          <ac:chgData name="Ryk Neethling" userId="e06d6cede831034a" providerId="LiveId" clId="{32D7AEB7-50D3-4E0A-8EFF-57EB695ED522}" dt="2023-03-18T01:08:17.448" v="381"/>
          <ac:spMkLst>
            <pc:docMk/>
            <pc:sldMk cId="2167300395" sldId="260"/>
            <ac:spMk id="13" creationId="{EB1CEFBF-6F09-4052-862B-E219DA15757E}"/>
          </ac:spMkLst>
        </pc:spChg>
        <pc:spChg chg="del">
          <ac:chgData name="Ryk Neethling" userId="e06d6cede831034a" providerId="LiveId" clId="{32D7AEB7-50D3-4E0A-8EFF-57EB695ED522}" dt="2023-03-18T01:08:17.448" v="381"/>
          <ac:spMkLst>
            <pc:docMk/>
            <pc:sldMk cId="2167300395" sldId="260"/>
            <ac:spMk id="15" creationId="{BCB5D417-2A71-445D-B4C7-9E814D633D33}"/>
          </ac:spMkLst>
        </pc:spChg>
        <pc:spChg chg="del mod">
          <ac:chgData name="Ryk Neethling" userId="e06d6cede831034a" providerId="LiveId" clId="{32D7AEB7-50D3-4E0A-8EFF-57EB695ED522}" dt="2023-03-18T01:08:42.711" v="389" actId="478"/>
          <ac:spMkLst>
            <pc:docMk/>
            <pc:sldMk cId="2167300395" sldId="260"/>
            <ac:spMk id="19" creationId="{67C06DF7-C557-637B-F5D9-08BC38E5B52F}"/>
          </ac:spMkLst>
        </pc:spChg>
        <pc:spChg chg="del mod">
          <ac:chgData name="Ryk Neethling" userId="e06d6cede831034a" providerId="LiveId" clId="{32D7AEB7-50D3-4E0A-8EFF-57EB695ED522}" dt="2023-03-18T01:08:43.599" v="390" actId="478"/>
          <ac:spMkLst>
            <pc:docMk/>
            <pc:sldMk cId="2167300395" sldId="260"/>
            <ac:spMk id="29" creationId="{F91398FC-A434-8912-B047-267054272FC0}"/>
          </ac:spMkLst>
        </pc:spChg>
        <pc:spChg chg="del mod">
          <ac:chgData name="Ryk Neethling" userId="e06d6cede831034a" providerId="LiveId" clId="{32D7AEB7-50D3-4E0A-8EFF-57EB695ED522}" dt="2023-03-18T01:08:40.640" v="387" actId="478"/>
          <ac:spMkLst>
            <pc:docMk/>
            <pc:sldMk cId="2167300395" sldId="260"/>
            <ac:spMk id="37" creationId="{9E81967A-27B8-21E9-35A2-41C8CEC45B3B}"/>
          </ac:spMkLst>
        </pc:spChg>
        <pc:spChg chg="del mod">
          <ac:chgData name="Ryk Neethling" userId="e06d6cede831034a" providerId="LiveId" clId="{32D7AEB7-50D3-4E0A-8EFF-57EB695ED522}" dt="2023-03-18T01:08:35.159" v="385" actId="478"/>
          <ac:spMkLst>
            <pc:docMk/>
            <pc:sldMk cId="2167300395" sldId="260"/>
            <ac:spMk id="42" creationId="{BD2076F2-A634-3FA8-620B-2104CB6D6CFF}"/>
          </ac:spMkLst>
        </pc:spChg>
        <pc:spChg chg="del mod">
          <ac:chgData name="Ryk Neethling" userId="e06d6cede831034a" providerId="LiveId" clId="{32D7AEB7-50D3-4E0A-8EFF-57EB695ED522}" dt="2023-03-18T01:08:46.487" v="391" actId="478"/>
          <ac:spMkLst>
            <pc:docMk/>
            <pc:sldMk cId="2167300395" sldId="260"/>
            <ac:spMk id="51" creationId="{101B1CE3-E354-00CC-30B0-4671C20FEF5A}"/>
          </ac:spMkLst>
        </pc:spChg>
        <pc:spChg chg="del mod">
          <ac:chgData name="Ryk Neethling" userId="e06d6cede831034a" providerId="LiveId" clId="{32D7AEB7-50D3-4E0A-8EFF-57EB695ED522}" dt="2023-03-18T01:08:52.327" v="394" actId="478"/>
          <ac:spMkLst>
            <pc:docMk/>
            <pc:sldMk cId="2167300395" sldId="260"/>
            <ac:spMk id="56" creationId="{9D92D282-695A-4A45-72E5-4E1C3E4E66D0}"/>
          </ac:spMkLst>
        </pc:spChg>
        <pc:spChg chg="del mod">
          <ac:chgData name="Ryk Neethling" userId="e06d6cede831034a" providerId="LiveId" clId="{32D7AEB7-50D3-4E0A-8EFF-57EB695ED522}" dt="2023-03-18T01:08:54.015" v="395" actId="478"/>
          <ac:spMkLst>
            <pc:docMk/>
            <pc:sldMk cId="2167300395" sldId="260"/>
            <ac:spMk id="57" creationId="{7579AC93-DB14-D43D-6B75-71346406D01A}"/>
          </ac:spMkLst>
        </pc:spChg>
        <pc:spChg chg="del mod">
          <ac:chgData name="Ryk Neethling" userId="e06d6cede831034a" providerId="LiveId" clId="{32D7AEB7-50D3-4E0A-8EFF-57EB695ED522}" dt="2023-03-18T01:08:38.888" v="386" actId="478"/>
          <ac:spMkLst>
            <pc:docMk/>
            <pc:sldMk cId="2167300395" sldId="260"/>
            <ac:spMk id="58" creationId="{1D70844D-E89A-7000-7EF2-6B75DAFFF85D}"/>
          </ac:spMkLst>
        </pc:spChg>
        <pc:spChg chg="add del">
          <ac:chgData name="Ryk Neethling" userId="e06d6cede831034a" providerId="LiveId" clId="{32D7AEB7-50D3-4E0A-8EFF-57EB695ED522}" dt="2023-03-18T01:09:06.355" v="396" actId="26606"/>
          <ac:spMkLst>
            <pc:docMk/>
            <pc:sldMk cId="2167300395" sldId="260"/>
            <ac:spMk id="65" creationId="{2ABBB681-F4D2-40F2-ACC3-DE0B4B4880EF}"/>
          </ac:spMkLst>
        </pc:spChg>
        <pc:spChg chg="add del">
          <ac:chgData name="Ryk Neethling" userId="e06d6cede831034a" providerId="LiveId" clId="{32D7AEB7-50D3-4E0A-8EFF-57EB695ED522}" dt="2023-03-18T01:09:06.355" v="396" actId="26606"/>
          <ac:spMkLst>
            <pc:docMk/>
            <pc:sldMk cId="2167300395" sldId="260"/>
            <ac:spMk id="67" creationId="{09388ED0-1FEF-4E11-B488-BD661D1AC1A6}"/>
          </ac:spMkLst>
        </pc:spChg>
        <pc:spChg chg="add">
          <ac:chgData name="Ryk Neethling" userId="e06d6cede831034a" providerId="LiveId" clId="{32D7AEB7-50D3-4E0A-8EFF-57EB695ED522}" dt="2023-03-18T01:09:06.355" v="396" actId="26606"/>
          <ac:spMkLst>
            <pc:docMk/>
            <pc:sldMk cId="2167300395" sldId="260"/>
            <ac:spMk id="72" creationId="{AA3CC463-F933-4AC4-86E1-5AC14B0C3163}"/>
          </ac:spMkLst>
        </pc:spChg>
        <pc:spChg chg="add">
          <ac:chgData name="Ryk Neethling" userId="e06d6cede831034a" providerId="LiveId" clId="{32D7AEB7-50D3-4E0A-8EFF-57EB695ED522}" dt="2023-03-18T01:09:06.355" v="396" actId="26606"/>
          <ac:spMkLst>
            <pc:docMk/>
            <pc:sldMk cId="2167300395" sldId="260"/>
            <ac:spMk id="74" creationId="{6025D2DB-A12A-44DB-B00E-F4D622329EDD}"/>
          </ac:spMkLst>
        </pc:spChg>
        <pc:spChg chg="add">
          <ac:chgData name="Ryk Neethling" userId="e06d6cede831034a" providerId="LiveId" clId="{32D7AEB7-50D3-4E0A-8EFF-57EB695ED522}" dt="2023-03-18T01:09:06.355" v="396" actId="26606"/>
          <ac:spMkLst>
            <pc:docMk/>
            <pc:sldMk cId="2167300395" sldId="260"/>
            <ac:spMk id="76" creationId="{CE7E7877-F64E-4EEA-B778-138031EFF874}"/>
          </ac:spMkLst>
        </pc:spChg>
        <pc:spChg chg="add">
          <ac:chgData name="Ryk Neethling" userId="e06d6cede831034a" providerId="LiveId" clId="{32D7AEB7-50D3-4E0A-8EFF-57EB695ED522}" dt="2023-03-18T01:09:06.355" v="396" actId="26606"/>
          <ac:spMkLst>
            <pc:docMk/>
            <pc:sldMk cId="2167300395" sldId="260"/>
            <ac:spMk id="78" creationId="{7DD6C4F3-70FD-4F13-919C-702EE4886499}"/>
          </ac:spMkLst>
        </pc:spChg>
        <pc:picChg chg="mod ord">
          <ac:chgData name="Ryk Neethling" userId="e06d6cede831034a" providerId="LiveId" clId="{32D7AEB7-50D3-4E0A-8EFF-57EB695ED522}" dt="2023-03-18T01:09:22.835" v="401" actId="1076"/>
          <ac:picMkLst>
            <pc:docMk/>
            <pc:sldMk cId="2167300395" sldId="260"/>
            <ac:picMk id="3" creationId="{43A92EAC-29DD-827E-0C9E-C4F1CD36C7BF}"/>
          </ac:picMkLst>
        </pc:picChg>
        <pc:picChg chg="mod ord">
          <ac:chgData name="Ryk Neethling" userId="e06d6cede831034a" providerId="LiveId" clId="{32D7AEB7-50D3-4E0A-8EFF-57EB695ED522}" dt="2023-03-18T01:09:27.157" v="403" actId="14100"/>
          <ac:picMkLst>
            <pc:docMk/>
            <pc:sldMk cId="2167300395" sldId="260"/>
            <ac:picMk id="9" creationId="{B262CECE-EE57-79C7-75A8-E69D1763612C}"/>
          </ac:picMkLst>
        </pc:picChg>
        <pc:picChg chg="add del mod">
          <ac:chgData name="Ryk Neethling" userId="e06d6cede831034a" providerId="LiveId" clId="{32D7AEB7-50D3-4E0A-8EFF-57EB695ED522}" dt="2023-03-18T01:09:06.355" v="396" actId="26606"/>
          <ac:picMkLst>
            <pc:docMk/>
            <pc:sldMk cId="2167300395" sldId="260"/>
            <ac:picMk id="60" creationId="{7DACFC07-C122-F136-553E-D50FC5133040}"/>
          </ac:picMkLst>
        </pc:picChg>
        <pc:cxnChg chg="add mod">
          <ac:chgData name="Ryk Neethling" userId="e06d6cede831034a" providerId="LiveId" clId="{32D7AEB7-50D3-4E0A-8EFF-57EB695ED522}" dt="2023-03-18T01:10:46.801" v="411" actId="14100"/>
          <ac:cxnSpMkLst>
            <pc:docMk/>
            <pc:sldMk cId="2167300395" sldId="260"/>
            <ac:cxnSpMk id="4" creationId="{05D98FEF-7852-4DD5-4C63-188D52A237B5}"/>
          </ac:cxnSpMkLst>
        </pc:cxnChg>
        <pc:cxnChg chg="add mod">
          <ac:chgData name="Ryk Neethling" userId="e06d6cede831034a" providerId="LiveId" clId="{32D7AEB7-50D3-4E0A-8EFF-57EB695ED522}" dt="2023-03-18T01:10:55.874" v="414" actId="14100"/>
          <ac:cxnSpMkLst>
            <pc:docMk/>
            <pc:sldMk cId="2167300395" sldId="260"/>
            <ac:cxnSpMk id="16" creationId="{7BCA4E84-3BE5-F157-6762-ED5A8EB05B12}"/>
          </ac:cxnSpMkLst>
        </pc:cxnChg>
      </pc:sldChg>
      <pc:sldChg chg="addSp delSp modSp add mod setBg delDesignElem">
        <pc:chgData name="Ryk Neethling" userId="e06d6cede831034a" providerId="LiveId" clId="{32D7AEB7-50D3-4E0A-8EFF-57EB695ED522}" dt="2023-03-18T01:19:09.601" v="532" actId="26606"/>
        <pc:sldMkLst>
          <pc:docMk/>
          <pc:sldMk cId="3942791139" sldId="261"/>
        </pc:sldMkLst>
        <pc:spChg chg="add mod">
          <ac:chgData name="Ryk Neethling" userId="e06d6cede831034a" providerId="LiveId" clId="{32D7AEB7-50D3-4E0A-8EFF-57EB695ED522}" dt="2023-03-18T01:19:09.601" v="532" actId="26606"/>
          <ac:spMkLst>
            <pc:docMk/>
            <pc:sldMk cId="3942791139" sldId="261"/>
            <ac:spMk id="5" creationId="{20B745DF-85C4-B1D4-078D-9D6D4033CB74}"/>
          </ac:spMkLst>
        </pc:spChg>
        <pc:spChg chg="del">
          <ac:chgData name="Ryk Neethling" userId="e06d6cede831034a" providerId="LiveId" clId="{32D7AEB7-50D3-4E0A-8EFF-57EB695ED522}" dt="2023-03-18T01:12:28.215" v="465"/>
          <ac:spMkLst>
            <pc:docMk/>
            <pc:sldMk cId="3942791139" sldId="261"/>
            <ac:spMk id="72" creationId="{AA3CC463-F933-4AC4-86E1-5AC14B0C3163}"/>
          </ac:spMkLst>
        </pc:spChg>
        <pc:spChg chg="del">
          <ac:chgData name="Ryk Neethling" userId="e06d6cede831034a" providerId="LiveId" clId="{32D7AEB7-50D3-4E0A-8EFF-57EB695ED522}" dt="2023-03-18T01:12:28.215" v="465"/>
          <ac:spMkLst>
            <pc:docMk/>
            <pc:sldMk cId="3942791139" sldId="261"/>
            <ac:spMk id="74" creationId="{6025D2DB-A12A-44DB-B00E-F4D622329EDD}"/>
          </ac:spMkLst>
        </pc:spChg>
        <pc:spChg chg="del">
          <ac:chgData name="Ryk Neethling" userId="e06d6cede831034a" providerId="LiveId" clId="{32D7AEB7-50D3-4E0A-8EFF-57EB695ED522}" dt="2023-03-18T01:12:28.215" v="465"/>
          <ac:spMkLst>
            <pc:docMk/>
            <pc:sldMk cId="3942791139" sldId="261"/>
            <ac:spMk id="76" creationId="{CE7E7877-F64E-4EEA-B778-138031EFF874}"/>
          </ac:spMkLst>
        </pc:spChg>
        <pc:spChg chg="del">
          <ac:chgData name="Ryk Neethling" userId="e06d6cede831034a" providerId="LiveId" clId="{32D7AEB7-50D3-4E0A-8EFF-57EB695ED522}" dt="2023-03-18T01:12:28.215" v="465"/>
          <ac:spMkLst>
            <pc:docMk/>
            <pc:sldMk cId="3942791139" sldId="261"/>
            <ac:spMk id="78" creationId="{7DD6C4F3-70FD-4F13-919C-702EE4886499}"/>
          </ac:spMkLst>
        </pc:spChg>
        <pc:picChg chg="mod">
          <ac:chgData name="Ryk Neethling" userId="e06d6cede831034a" providerId="LiveId" clId="{32D7AEB7-50D3-4E0A-8EFF-57EB695ED522}" dt="2023-03-18T01:19:09.601" v="532" actId="26606"/>
          <ac:picMkLst>
            <pc:docMk/>
            <pc:sldMk cId="3942791139" sldId="261"/>
            <ac:picMk id="3" creationId="{43A92EAC-29DD-827E-0C9E-C4F1CD36C7BF}"/>
          </ac:picMkLst>
        </pc:picChg>
        <pc:picChg chg="add mod">
          <ac:chgData name="Ryk Neethling" userId="e06d6cede831034a" providerId="LiveId" clId="{32D7AEB7-50D3-4E0A-8EFF-57EB695ED522}" dt="2023-03-18T01:19:09.601" v="532" actId="26606"/>
          <ac:picMkLst>
            <pc:docMk/>
            <pc:sldMk cId="3942791139" sldId="261"/>
            <ac:picMk id="7" creationId="{A68ACA48-FB92-DADB-A099-A54D5E98B03E}"/>
          </ac:picMkLst>
        </pc:picChg>
        <pc:picChg chg="del">
          <ac:chgData name="Ryk Neethling" userId="e06d6cede831034a" providerId="LiveId" clId="{32D7AEB7-50D3-4E0A-8EFF-57EB695ED522}" dt="2023-03-18T01:12:32.295" v="466" actId="478"/>
          <ac:picMkLst>
            <pc:docMk/>
            <pc:sldMk cId="3942791139" sldId="261"/>
            <ac:picMk id="9" creationId="{B262CECE-EE57-79C7-75A8-E69D1763612C}"/>
          </ac:picMkLst>
        </pc:picChg>
        <pc:picChg chg="mod">
          <ac:chgData name="Ryk Neethling" userId="e06d6cede831034a" providerId="LiveId" clId="{32D7AEB7-50D3-4E0A-8EFF-57EB695ED522}" dt="2023-03-18T01:19:09.601" v="532" actId="26606"/>
          <ac:picMkLst>
            <pc:docMk/>
            <pc:sldMk cId="3942791139" sldId="261"/>
            <ac:picMk id="60" creationId="{7DACFC07-C122-F136-553E-D50FC5133040}"/>
          </ac:picMkLst>
        </pc:picChg>
        <pc:cxnChg chg="del">
          <ac:chgData name="Ryk Neethling" userId="e06d6cede831034a" providerId="LiveId" clId="{32D7AEB7-50D3-4E0A-8EFF-57EB695ED522}" dt="2023-03-18T01:12:33.110" v="467" actId="478"/>
          <ac:cxnSpMkLst>
            <pc:docMk/>
            <pc:sldMk cId="3942791139" sldId="261"/>
            <ac:cxnSpMk id="4" creationId="{05D98FEF-7852-4DD5-4C63-188D52A237B5}"/>
          </ac:cxnSpMkLst>
        </pc:cxnChg>
        <pc:cxnChg chg="del mod">
          <ac:chgData name="Ryk Neethling" userId="e06d6cede831034a" providerId="LiveId" clId="{32D7AEB7-50D3-4E0A-8EFF-57EB695ED522}" dt="2023-03-18T01:12:33.710" v="468" actId="478"/>
          <ac:cxnSpMkLst>
            <pc:docMk/>
            <pc:sldMk cId="3942791139" sldId="261"/>
            <ac:cxnSpMk id="16" creationId="{7BCA4E84-3BE5-F157-6762-ED5A8EB05B12}"/>
          </ac:cxnSpMkLst>
        </pc:cxnChg>
      </pc:sldChg>
      <pc:sldChg chg="addSp delSp modSp new mod delAnim modAnim">
        <pc:chgData name="Ryk Neethling" userId="e06d6cede831034a" providerId="LiveId" clId="{32D7AEB7-50D3-4E0A-8EFF-57EB695ED522}" dt="2023-03-18T06:45:22.657" v="1478" actId="478"/>
        <pc:sldMkLst>
          <pc:docMk/>
          <pc:sldMk cId="537884897" sldId="262"/>
        </pc:sldMkLst>
        <pc:spChg chg="add del mod">
          <ac:chgData name="Ryk Neethling" userId="e06d6cede831034a" providerId="LiveId" clId="{32D7AEB7-50D3-4E0A-8EFF-57EB695ED522}" dt="2023-03-18T01:34:24.742" v="570" actId="12084"/>
          <ac:spMkLst>
            <pc:docMk/>
            <pc:sldMk cId="537884897" sldId="262"/>
            <ac:spMk id="2" creationId="{18837D3D-9980-E11E-A986-D699E7C707CD}"/>
          </ac:spMkLst>
        </pc:spChg>
        <pc:spChg chg="add mod">
          <ac:chgData name="Ryk Neethling" userId="e06d6cede831034a" providerId="LiveId" clId="{32D7AEB7-50D3-4E0A-8EFF-57EB695ED522}" dt="2023-03-18T01:55:47.719" v="1199" actId="113"/>
          <ac:spMkLst>
            <pc:docMk/>
            <pc:sldMk cId="537884897" sldId="262"/>
            <ac:spMk id="4" creationId="{A5B55BC1-1860-4BD3-81A0-944A27717634}"/>
          </ac:spMkLst>
        </pc:spChg>
        <pc:spChg chg="add del">
          <ac:chgData name="Ryk Neethling" userId="e06d6cede831034a" providerId="LiveId" clId="{32D7AEB7-50D3-4E0A-8EFF-57EB695ED522}" dt="2023-03-18T01:37:11.641" v="623" actId="478"/>
          <ac:spMkLst>
            <pc:docMk/>
            <pc:sldMk cId="537884897" sldId="262"/>
            <ac:spMk id="5" creationId="{4F68B6B9-FECF-67BB-4639-0A638866BC7B}"/>
          </ac:spMkLst>
        </pc:spChg>
        <pc:spChg chg="add del mod">
          <ac:chgData name="Ryk Neethling" userId="e06d6cede831034a" providerId="LiveId" clId="{32D7AEB7-50D3-4E0A-8EFF-57EB695ED522}" dt="2023-03-18T06:45:22.657" v="1478" actId="478"/>
          <ac:spMkLst>
            <pc:docMk/>
            <pc:sldMk cId="537884897" sldId="262"/>
            <ac:spMk id="5" creationId="{EC9D0792-18B6-F793-250B-5B5B92FFF0C1}"/>
          </ac:spMkLst>
        </pc:spChg>
        <pc:spChg chg="add mod">
          <ac:chgData name="Ryk Neethling" userId="e06d6cede831034a" providerId="LiveId" clId="{32D7AEB7-50D3-4E0A-8EFF-57EB695ED522}" dt="2023-03-18T01:51:00.266" v="1185" actId="208"/>
          <ac:spMkLst>
            <pc:docMk/>
            <pc:sldMk cId="537884897" sldId="262"/>
            <ac:spMk id="6" creationId="{A0590EE9-F328-AA27-BA52-04F515757CBA}"/>
          </ac:spMkLst>
        </pc:spChg>
        <pc:spChg chg="add mod">
          <ac:chgData name="Ryk Neethling" userId="e06d6cede831034a" providerId="LiveId" clId="{32D7AEB7-50D3-4E0A-8EFF-57EB695ED522}" dt="2023-03-18T01:55:41.245" v="1198" actId="113"/>
          <ac:spMkLst>
            <pc:docMk/>
            <pc:sldMk cId="537884897" sldId="262"/>
            <ac:spMk id="7" creationId="{2488200B-41BC-0B54-C57A-7CCDA4F4513F}"/>
          </ac:spMkLst>
        </pc:spChg>
        <pc:spChg chg="add mod">
          <ac:chgData name="Ryk Neethling" userId="e06d6cede831034a" providerId="LiveId" clId="{32D7AEB7-50D3-4E0A-8EFF-57EB695ED522}" dt="2023-03-18T01:56:07.492" v="1201" actId="207"/>
          <ac:spMkLst>
            <pc:docMk/>
            <pc:sldMk cId="537884897" sldId="262"/>
            <ac:spMk id="8" creationId="{272459C3-8097-7C86-C6C0-723996D5F1D2}"/>
          </ac:spMkLst>
        </pc:spChg>
        <pc:spChg chg="add del">
          <ac:chgData name="Ryk Neethling" userId="e06d6cede831034a" providerId="LiveId" clId="{32D7AEB7-50D3-4E0A-8EFF-57EB695ED522}" dt="2023-03-18T01:48:11.362" v="1110" actId="11529"/>
          <ac:spMkLst>
            <pc:docMk/>
            <pc:sldMk cId="537884897" sldId="262"/>
            <ac:spMk id="9" creationId="{B3901F10-DF0A-AE4E-8A49-B51E8F9BBC22}"/>
          </ac:spMkLst>
        </pc:spChg>
        <pc:spChg chg="add mod">
          <ac:chgData name="Ryk Neethling" userId="e06d6cede831034a" providerId="LiveId" clId="{32D7AEB7-50D3-4E0A-8EFF-57EB695ED522}" dt="2023-03-18T06:29:58.288" v="1243" actId="767"/>
          <ac:spMkLst>
            <pc:docMk/>
            <pc:sldMk cId="537884897" sldId="262"/>
            <ac:spMk id="9" creationId="{FB013A55-4B58-40A4-7838-6280A2C7A31D}"/>
          </ac:spMkLst>
        </pc:spChg>
        <pc:spChg chg="add del">
          <ac:chgData name="Ryk Neethling" userId="e06d6cede831034a" providerId="LiveId" clId="{32D7AEB7-50D3-4E0A-8EFF-57EB695ED522}" dt="2023-03-18T01:48:18.289" v="1112" actId="11529"/>
          <ac:spMkLst>
            <pc:docMk/>
            <pc:sldMk cId="537884897" sldId="262"/>
            <ac:spMk id="10" creationId="{7E11E3C6-ED7D-EA6B-E210-DFEBF7CC3F43}"/>
          </ac:spMkLst>
        </pc:spChg>
        <pc:spChg chg="add mod">
          <ac:chgData name="Ryk Neethling" userId="e06d6cede831034a" providerId="LiveId" clId="{32D7AEB7-50D3-4E0A-8EFF-57EB695ED522}" dt="2023-03-18T01:56:16.511" v="1202" actId="208"/>
          <ac:spMkLst>
            <pc:docMk/>
            <pc:sldMk cId="537884897" sldId="262"/>
            <ac:spMk id="14" creationId="{4891E36B-9B9A-AAD4-5660-F36115F3AC92}"/>
          </ac:spMkLst>
        </pc:spChg>
        <pc:graphicFrameChg chg="add mod">
          <ac:chgData name="Ryk Neethling" userId="e06d6cede831034a" providerId="LiveId" clId="{32D7AEB7-50D3-4E0A-8EFF-57EB695ED522}" dt="2023-03-18T01:40:18.313" v="712" actId="20577"/>
          <ac:graphicFrameMkLst>
            <pc:docMk/>
            <pc:sldMk cId="537884897" sldId="262"/>
            <ac:graphicFrameMk id="3" creationId="{3DDE2D56-CCE0-57A5-4932-2F1C906D9B26}"/>
          </ac:graphicFrameMkLst>
        </pc:graphicFrameChg>
        <pc:cxnChg chg="add mod">
          <ac:chgData name="Ryk Neethling" userId="e06d6cede831034a" providerId="LiveId" clId="{32D7AEB7-50D3-4E0A-8EFF-57EB695ED522}" dt="2023-03-18T01:55:04.800" v="1196" actId="208"/>
          <ac:cxnSpMkLst>
            <pc:docMk/>
            <pc:sldMk cId="537884897" sldId="262"/>
            <ac:cxnSpMk id="12" creationId="{9E427255-D138-EC01-73A2-F7133232B259}"/>
          </ac:cxnSpMkLst>
        </pc:cxnChg>
      </pc:sldChg>
      <pc:sldChg chg="addSp delSp modSp add del mod setBg delDesignElem">
        <pc:chgData name="Ryk Neethling" userId="e06d6cede831034a" providerId="LiveId" clId="{32D7AEB7-50D3-4E0A-8EFF-57EB695ED522}" dt="2023-03-18T01:32:09.896" v="549" actId="47"/>
        <pc:sldMkLst>
          <pc:docMk/>
          <pc:sldMk cId="4288051061" sldId="262"/>
        </pc:sldMkLst>
        <pc:spChg chg="add del">
          <ac:chgData name="Ryk Neethling" userId="e06d6cede831034a" providerId="LiveId" clId="{32D7AEB7-50D3-4E0A-8EFF-57EB695ED522}" dt="2023-03-18T01:29:03.728" v="544" actId="26606"/>
          <ac:spMkLst>
            <pc:docMk/>
            <pc:sldMk cId="4288051061" sldId="262"/>
            <ac:spMk id="65" creationId="{56827C3C-D52F-46CE-A441-3CD6A1A6A0A2}"/>
          </ac:spMkLst>
        </pc:spChg>
        <pc:spChg chg="add del">
          <ac:chgData name="Ryk Neethling" userId="e06d6cede831034a" providerId="LiveId" clId="{32D7AEB7-50D3-4E0A-8EFF-57EB695ED522}" dt="2023-03-18T01:29:03.728" v="544" actId="26606"/>
          <ac:spMkLst>
            <pc:docMk/>
            <pc:sldMk cId="4288051061" sldId="262"/>
            <ac:spMk id="67" creationId="{F52A8B51-0A89-497B-B882-6658E029A3F9}"/>
          </ac:spMkLst>
        </pc:spChg>
        <pc:spChg chg="add del">
          <ac:chgData name="Ryk Neethling" userId="e06d6cede831034a" providerId="LiveId" clId="{32D7AEB7-50D3-4E0A-8EFF-57EB695ED522}" dt="2023-03-18T01:29:03.728" v="544" actId="26606"/>
          <ac:spMkLst>
            <pc:docMk/>
            <pc:sldMk cId="4288051061" sldId="262"/>
            <ac:spMk id="69" creationId="{EB1CEFBF-6F09-4052-862B-E219DA15757E}"/>
          </ac:spMkLst>
        </pc:spChg>
        <pc:spChg chg="add del">
          <ac:chgData name="Ryk Neethling" userId="e06d6cede831034a" providerId="LiveId" clId="{32D7AEB7-50D3-4E0A-8EFF-57EB695ED522}" dt="2023-03-18T01:29:03.728" v="544" actId="26606"/>
          <ac:spMkLst>
            <pc:docMk/>
            <pc:sldMk cId="4288051061" sldId="262"/>
            <ac:spMk id="71" creationId="{BCB5D417-2A71-445D-B4C7-9E814D633D33}"/>
          </ac:spMkLst>
        </pc:spChg>
        <pc:spChg chg="del">
          <ac:chgData name="Ryk Neethling" userId="e06d6cede831034a" providerId="LiveId" clId="{32D7AEB7-50D3-4E0A-8EFF-57EB695ED522}" dt="2023-03-18T01:21:07.508" v="534"/>
          <ac:spMkLst>
            <pc:docMk/>
            <pc:sldMk cId="4288051061" sldId="262"/>
            <ac:spMk id="72" creationId="{AA3CC463-F933-4AC4-86E1-5AC14B0C3163}"/>
          </ac:spMkLst>
        </pc:spChg>
        <pc:spChg chg="del">
          <ac:chgData name="Ryk Neethling" userId="e06d6cede831034a" providerId="LiveId" clId="{32D7AEB7-50D3-4E0A-8EFF-57EB695ED522}" dt="2023-03-18T01:21:07.508" v="534"/>
          <ac:spMkLst>
            <pc:docMk/>
            <pc:sldMk cId="4288051061" sldId="262"/>
            <ac:spMk id="74" creationId="{6025D2DB-A12A-44DB-B00E-F4D622329EDD}"/>
          </ac:spMkLst>
        </pc:spChg>
        <pc:spChg chg="del">
          <ac:chgData name="Ryk Neethling" userId="e06d6cede831034a" providerId="LiveId" clId="{32D7AEB7-50D3-4E0A-8EFF-57EB695ED522}" dt="2023-03-18T01:21:07.508" v="534"/>
          <ac:spMkLst>
            <pc:docMk/>
            <pc:sldMk cId="4288051061" sldId="262"/>
            <ac:spMk id="76" creationId="{CE7E7877-F64E-4EEA-B778-138031EFF874}"/>
          </ac:spMkLst>
        </pc:spChg>
        <pc:spChg chg="del">
          <ac:chgData name="Ryk Neethling" userId="e06d6cede831034a" providerId="LiveId" clId="{32D7AEB7-50D3-4E0A-8EFF-57EB695ED522}" dt="2023-03-18T01:21:07.508" v="534"/>
          <ac:spMkLst>
            <pc:docMk/>
            <pc:sldMk cId="4288051061" sldId="262"/>
            <ac:spMk id="78" creationId="{7DD6C4F3-70FD-4F13-919C-702EE4886499}"/>
          </ac:spMkLst>
        </pc:spChg>
        <pc:picChg chg="mod ord">
          <ac:chgData name="Ryk Neethling" userId="e06d6cede831034a" providerId="LiveId" clId="{32D7AEB7-50D3-4E0A-8EFF-57EB695ED522}" dt="2023-03-18T01:29:03.728" v="544" actId="26606"/>
          <ac:picMkLst>
            <pc:docMk/>
            <pc:sldMk cId="4288051061" sldId="262"/>
            <ac:picMk id="3" creationId="{43A92EAC-29DD-827E-0C9E-C4F1CD36C7BF}"/>
          </ac:picMkLst>
        </pc:picChg>
        <pc:picChg chg="del mod">
          <ac:chgData name="Ryk Neethling" userId="e06d6cede831034a" providerId="LiveId" clId="{32D7AEB7-50D3-4E0A-8EFF-57EB695ED522}" dt="2023-03-18T01:31:05.330" v="545" actId="478"/>
          <ac:picMkLst>
            <pc:docMk/>
            <pc:sldMk cId="4288051061" sldId="262"/>
            <ac:picMk id="9" creationId="{B262CECE-EE57-79C7-75A8-E69D1763612C}"/>
          </ac:picMkLst>
        </pc:picChg>
        <pc:picChg chg="mod ord">
          <ac:chgData name="Ryk Neethling" userId="e06d6cede831034a" providerId="LiveId" clId="{32D7AEB7-50D3-4E0A-8EFF-57EB695ED522}" dt="2023-03-18T01:31:17.384" v="548" actId="1076"/>
          <ac:picMkLst>
            <pc:docMk/>
            <pc:sldMk cId="4288051061" sldId="262"/>
            <ac:picMk id="60" creationId="{7DACFC07-C122-F136-553E-D50FC5133040}"/>
          </ac:picMkLst>
        </pc:picChg>
        <pc:cxnChg chg="del">
          <ac:chgData name="Ryk Neethling" userId="e06d6cede831034a" providerId="LiveId" clId="{32D7AEB7-50D3-4E0A-8EFF-57EB695ED522}" dt="2023-03-18T01:21:13.597" v="535" actId="478"/>
          <ac:cxnSpMkLst>
            <pc:docMk/>
            <pc:sldMk cId="4288051061" sldId="262"/>
            <ac:cxnSpMk id="4" creationId="{05D98FEF-7852-4DD5-4C63-188D52A237B5}"/>
          </ac:cxnSpMkLst>
        </pc:cxnChg>
        <pc:cxnChg chg="del mod">
          <ac:chgData name="Ryk Neethling" userId="e06d6cede831034a" providerId="LiveId" clId="{32D7AEB7-50D3-4E0A-8EFF-57EB695ED522}" dt="2023-03-18T01:21:14.941" v="536" actId="478"/>
          <ac:cxnSpMkLst>
            <pc:docMk/>
            <pc:sldMk cId="4288051061" sldId="262"/>
            <ac:cxnSpMk id="16" creationId="{7BCA4E84-3BE5-F157-6762-ED5A8EB05B12}"/>
          </ac:cxnSpMkLst>
        </pc:cxnChg>
        <pc:cxnChg chg="add del">
          <ac:chgData name="Ryk Neethling" userId="e06d6cede831034a" providerId="LiveId" clId="{32D7AEB7-50D3-4E0A-8EFF-57EB695ED522}" dt="2023-03-18T01:29:03.728" v="544" actId="26606"/>
          <ac:cxnSpMkLst>
            <pc:docMk/>
            <pc:sldMk cId="4288051061" sldId="262"/>
            <ac:cxnSpMk id="73" creationId="{DCD67800-37AC-4E14-89B0-F79DCB3FB86D}"/>
          </ac:cxnSpMkLst>
        </pc:cxnChg>
        <pc:cxnChg chg="add del">
          <ac:chgData name="Ryk Neethling" userId="e06d6cede831034a" providerId="LiveId" clId="{32D7AEB7-50D3-4E0A-8EFF-57EB695ED522}" dt="2023-03-18T01:29:03.728" v="544" actId="26606"/>
          <ac:cxnSpMkLst>
            <pc:docMk/>
            <pc:sldMk cId="4288051061" sldId="262"/>
            <ac:cxnSpMk id="75" creationId="{20F1788F-A5AE-4188-8274-F7F2E3833ECD}"/>
          </ac:cxnSpMkLst>
        </pc:cxnChg>
      </pc:sldChg>
      <pc:sldChg chg="addSp modSp new mod ord modAnim">
        <pc:chgData name="Ryk Neethling" userId="e06d6cede831034a" providerId="LiveId" clId="{32D7AEB7-50D3-4E0A-8EFF-57EB695ED522}" dt="2023-03-18T07:04:01.030" v="1761"/>
        <pc:sldMkLst>
          <pc:docMk/>
          <pc:sldMk cId="891069444" sldId="263"/>
        </pc:sldMkLst>
        <pc:spChg chg="add mod">
          <ac:chgData name="Ryk Neethling" userId="e06d6cede831034a" providerId="LiveId" clId="{32D7AEB7-50D3-4E0A-8EFF-57EB695ED522}" dt="2023-03-18T06:57:11.702" v="1628" actId="20577"/>
          <ac:spMkLst>
            <pc:docMk/>
            <pc:sldMk cId="891069444" sldId="263"/>
            <ac:spMk id="3" creationId="{A4B62B4C-481A-7002-1629-FBBD3E84011A}"/>
          </ac:spMkLst>
        </pc:spChg>
        <pc:spChg chg="add mod">
          <ac:chgData name="Ryk Neethling" userId="e06d6cede831034a" providerId="LiveId" clId="{32D7AEB7-50D3-4E0A-8EFF-57EB695ED522}" dt="2023-03-18T07:00:37.725" v="1689" actId="20577"/>
          <ac:spMkLst>
            <pc:docMk/>
            <pc:sldMk cId="891069444" sldId="263"/>
            <ac:spMk id="4" creationId="{515658BA-8F18-E14D-8305-15DFD3E2B568}"/>
          </ac:spMkLst>
        </pc:spChg>
      </pc:sldChg>
      <pc:sldChg chg="addSp delSp modSp add mod delAnim">
        <pc:chgData name="Ryk Neethling" userId="e06d6cede831034a" providerId="LiveId" clId="{32D7AEB7-50D3-4E0A-8EFF-57EB695ED522}" dt="2023-03-18T06:58:02.463" v="1667" actId="1076"/>
        <pc:sldMkLst>
          <pc:docMk/>
          <pc:sldMk cId="2170976270" sldId="264"/>
        </pc:sldMkLst>
        <pc:spChg chg="add mod">
          <ac:chgData name="Ryk Neethling" userId="e06d6cede831034a" providerId="LiveId" clId="{32D7AEB7-50D3-4E0A-8EFF-57EB695ED522}" dt="2023-03-18T06:57:56.195" v="1666" actId="1076"/>
          <ac:spMkLst>
            <pc:docMk/>
            <pc:sldMk cId="2170976270" sldId="264"/>
            <ac:spMk id="2" creationId="{E99E5A45-EDB6-774A-81AD-CCEC3362B68B}"/>
          </ac:spMkLst>
        </pc:spChg>
        <pc:spChg chg="del">
          <ac:chgData name="Ryk Neethling" userId="e06d6cede831034a" providerId="LiveId" clId="{32D7AEB7-50D3-4E0A-8EFF-57EB695ED522}" dt="2023-03-18T01:59:06.445" v="1212" actId="478"/>
          <ac:spMkLst>
            <pc:docMk/>
            <pc:sldMk cId="2170976270" sldId="264"/>
            <ac:spMk id="4" creationId="{A5B55BC1-1860-4BD3-81A0-944A27717634}"/>
          </ac:spMkLst>
        </pc:spChg>
        <pc:spChg chg="del">
          <ac:chgData name="Ryk Neethling" userId="e06d6cede831034a" providerId="LiveId" clId="{32D7AEB7-50D3-4E0A-8EFF-57EB695ED522}" dt="2023-03-18T01:59:08.797" v="1213" actId="478"/>
          <ac:spMkLst>
            <pc:docMk/>
            <pc:sldMk cId="2170976270" sldId="264"/>
            <ac:spMk id="6" creationId="{A0590EE9-F328-AA27-BA52-04F515757CBA}"/>
          </ac:spMkLst>
        </pc:spChg>
        <pc:spChg chg="del">
          <ac:chgData name="Ryk Neethling" userId="e06d6cede831034a" providerId="LiveId" clId="{32D7AEB7-50D3-4E0A-8EFF-57EB695ED522}" dt="2023-03-18T01:59:04.533" v="1211" actId="478"/>
          <ac:spMkLst>
            <pc:docMk/>
            <pc:sldMk cId="2170976270" sldId="264"/>
            <ac:spMk id="7" creationId="{2488200B-41BC-0B54-C57A-7CCDA4F4513F}"/>
          </ac:spMkLst>
        </pc:spChg>
        <pc:spChg chg="del">
          <ac:chgData name="Ryk Neethling" userId="e06d6cede831034a" providerId="LiveId" clId="{32D7AEB7-50D3-4E0A-8EFF-57EB695ED522}" dt="2023-03-18T01:59:03.157" v="1210" actId="478"/>
          <ac:spMkLst>
            <pc:docMk/>
            <pc:sldMk cId="2170976270" sldId="264"/>
            <ac:spMk id="8" creationId="{272459C3-8097-7C86-C6C0-723996D5F1D2}"/>
          </ac:spMkLst>
        </pc:spChg>
        <pc:spChg chg="del">
          <ac:chgData name="Ryk Neethling" userId="e06d6cede831034a" providerId="LiveId" clId="{32D7AEB7-50D3-4E0A-8EFF-57EB695ED522}" dt="2023-03-18T01:59:10.661" v="1214" actId="478"/>
          <ac:spMkLst>
            <pc:docMk/>
            <pc:sldMk cId="2170976270" sldId="264"/>
            <ac:spMk id="14" creationId="{4891E36B-9B9A-AAD4-5660-F36115F3AC92}"/>
          </ac:spMkLst>
        </pc:spChg>
        <pc:graphicFrameChg chg="mod">
          <ac:chgData name="Ryk Neethling" userId="e06d6cede831034a" providerId="LiveId" clId="{32D7AEB7-50D3-4E0A-8EFF-57EB695ED522}" dt="2023-03-18T06:58:02.463" v="1667" actId="1076"/>
          <ac:graphicFrameMkLst>
            <pc:docMk/>
            <pc:sldMk cId="2170976270" sldId="264"/>
            <ac:graphicFrameMk id="3" creationId="{3DDE2D56-CCE0-57A5-4932-2F1C906D9B26}"/>
          </ac:graphicFrameMkLst>
        </pc:graphicFrameChg>
        <pc:cxnChg chg="del">
          <ac:chgData name="Ryk Neethling" userId="e06d6cede831034a" providerId="LiveId" clId="{32D7AEB7-50D3-4E0A-8EFF-57EB695ED522}" dt="2023-03-18T01:59:00.318" v="1209" actId="478"/>
          <ac:cxnSpMkLst>
            <pc:docMk/>
            <pc:sldMk cId="2170976270" sldId="264"/>
            <ac:cxnSpMk id="12" creationId="{9E427255-D138-EC01-73A2-F7133232B259}"/>
          </ac:cxnSpMkLst>
        </pc:cxnChg>
      </pc:sldChg>
      <pc:sldChg chg="addSp delSp modSp add mod delAnim modAnim">
        <pc:chgData name="Ryk Neethling" userId="e06d6cede831034a" providerId="LiveId" clId="{32D7AEB7-50D3-4E0A-8EFF-57EB695ED522}" dt="2023-03-18T06:55:52.431" v="1608"/>
        <pc:sldMkLst>
          <pc:docMk/>
          <pc:sldMk cId="3728983727" sldId="265"/>
        </pc:sldMkLst>
        <pc:spChg chg="add del mod">
          <ac:chgData name="Ryk Neethling" userId="e06d6cede831034a" providerId="LiveId" clId="{32D7AEB7-50D3-4E0A-8EFF-57EB695ED522}" dt="2023-03-18T06:33:12.796" v="1264"/>
          <ac:spMkLst>
            <pc:docMk/>
            <pc:sldMk cId="3728983727" sldId="265"/>
            <ac:spMk id="2" creationId="{5FC60052-4C9E-E31D-8A4B-0AFAD35794BE}"/>
          </ac:spMkLst>
        </pc:spChg>
        <pc:spChg chg="del">
          <ac:chgData name="Ryk Neethling" userId="e06d6cede831034a" providerId="LiveId" clId="{32D7AEB7-50D3-4E0A-8EFF-57EB695ED522}" dt="2023-03-18T06:31:20.067" v="1253" actId="478"/>
          <ac:spMkLst>
            <pc:docMk/>
            <pc:sldMk cId="3728983727" sldId="265"/>
            <ac:spMk id="4" creationId="{A5B55BC1-1860-4BD3-81A0-944A27717634}"/>
          </ac:spMkLst>
        </pc:spChg>
        <pc:spChg chg="del">
          <ac:chgData name="Ryk Neethling" userId="e06d6cede831034a" providerId="LiveId" clId="{32D7AEB7-50D3-4E0A-8EFF-57EB695ED522}" dt="2023-03-18T06:31:28.763" v="1257" actId="478"/>
          <ac:spMkLst>
            <pc:docMk/>
            <pc:sldMk cId="3728983727" sldId="265"/>
            <ac:spMk id="5" creationId="{EC9D0792-18B6-F793-250B-5B5B92FFF0C1}"/>
          </ac:spMkLst>
        </pc:spChg>
        <pc:spChg chg="del">
          <ac:chgData name="Ryk Neethling" userId="e06d6cede831034a" providerId="LiveId" clId="{32D7AEB7-50D3-4E0A-8EFF-57EB695ED522}" dt="2023-03-18T06:31:17.581" v="1252" actId="478"/>
          <ac:spMkLst>
            <pc:docMk/>
            <pc:sldMk cId="3728983727" sldId="265"/>
            <ac:spMk id="6" creationId="{A0590EE9-F328-AA27-BA52-04F515757CBA}"/>
          </ac:spMkLst>
        </pc:spChg>
        <pc:spChg chg="del">
          <ac:chgData name="Ryk Neethling" userId="e06d6cede831034a" providerId="LiveId" clId="{32D7AEB7-50D3-4E0A-8EFF-57EB695ED522}" dt="2023-03-18T06:31:22.836" v="1254" actId="478"/>
          <ac:spMkLst>
            <pc:docMk/>
            <pc:sldMk cId="3728983727" sldId="265"/>
            <ac:spMk id="7" creationId="{2488200B-41BC-0B54-C57A-7CCDA4F4513F}"/>
          </ac:spMkLst>
        </pc:spChg>
        <pc:spChg chg="del">
          <ac:chgData name="Ryk Neethling" userId="e06d6cede831034a" providerId="LiveId" clId="{32D7AEB7-50D3-4E0A-8EFF-57EB695ED522}" dt="2023-03-18T06:31:30.315" v="1258" actId="478"/>
          <ac:spMkLst>
            <pc:docMk/>
            <pc:sldMk cId="3728983727" sldId="265"/>
            <ac:spMk id="8" creationId="{272459C3-8097-7C86-C6C0-723996D5F1D2}"/>
          </ac:spMkLst>
        </pc:spChg>
        <pc:spChg chg="add mod">
          <ac:chgData name="Ryk Neethling" userId="e06d6cede831034a" providerId="LiveId" clId="{32D7AEB7-50D3-4E0A-8EFF-57EB695ED522}" dt="2023-03-18T06:46:46.081" v="1524" actId="113"/>
          <ac:spMkLst>
            <pc:docMk/>
            <pc:sldMk cId="3728983727" sldId="265"/>
            <ac:spMk id="11" creationId="{33FD0A92-79FC-03DE-357F-D24BFE481C46}"/>
          </ac:spMkLst>
        </pc:spChg>
        <pc:spChg chg="add mod">
          <ac:chgData name="Ryk Neethling" userId="e06d6cede831034a" providerId="LiveId" clId="{32D7AEB7-50D3-4E0A-8EFF-57EB695ED522}" dt="2023-03-18T06:46:39.611" v="1523" actId="1076"/>
          <ac:spMkLst>
            <pc:docMk/>
            <pc:sldMk cId="3728983727" sldId="265"/>
            <ac:spMk id="13" creationId="{DDCF2FAE-0B59-AED6-67A8-FE2D6D6196D0}"/>
          </ac:spMkLst>
        </pc:spChg>
        <pc:spChg chg="del">
          <ac:chgData name="Ryk Neethling" userId="e06d6cede831034a" providerId="LiveId" clId="{32D7AEB7-50D3-4E0A-8EFF-57EB695ED522}" dt="2023-03-18T06:31:26.779" v="1256" actId="478"/>
          <ac:spMkLst>
            <pc:docMk/>
            <pc:sldMk cId="3728983727" sldId="265"/>
            <ac:spMk id="14" creationId="{4891E36B-9B9A-AAD4-5660-F36115F3AC92}"/>
          </ac:spMkLst>
        </pc:spChg>
        <pc:spChg chg="add mod">
          <ac:chgData name="Ryk Neethling" userId="e06d6cede831034a" providerId="LiveId" clId="{32D7AEB7-50D3-4E0A-8EFF-57EB695ED522}" dt="2023-03-18T06:47:49.743" v="1565" actId="20577"/>
          <ac:spMkLst>
            <pc:docMk/>
            <pc:sldMk cId="3728983727" sldId="265"/>
            <ac:spMk id="15" creationId="{116FA3E6-3F7B-F5FF-3BE1-F59820D5E503}"/>
          </ac:spMkLst>
        </pc:spChg>
        <pc:grpChg chg="add mod">
          <ac:chgData name="Ryk Neethling" userId="e06d6cede831034a" providerId="LiveId" clId="{32D7AEB7-50D3-4E0A-8EFF-57EB695ED522}" dt="2023-03-18T06:52:21.456" v="1604" actId="1076"/>
          <ac:grpSpMkLst>
            <pc:docMk/>
            <pc:sldMk cId="3728983727" sldId="265"/>
            <ac:grpSpMk id="25" creationId="{13C8B013-0D8E-F2B0-C2C6-F00F8097B6B6}"/>
          </ac:grpSpMkLst>
        </pc:grpChg>
        <pc:graphicFrameChg chg="mod">
          <ac:chgData name="Ryk Neethling" userId="e06d6cede831034a" providerId="LiveId" clId="{32D7AEB7-50D3-4E0A-8EFF-57EB695ED522}" dt="2023-03-18T06:50:59.138" v="1585"/>
          <ac:graphicFrameMkLst>
            <pc:docMk/>
            <pc:sldMk cId="3728983727" sldId="265"/>
            <ac:graphicFrameMk id="3" creationId="{3DDE2D56-CCE0-57A5-4932-2F1C906D9B26}"/>
          </ac:graphicFrameMkLst>
        </pc:graphicFrameChg>
        <pc:picChg chg="add mod">
          <ac:chgData name="Ryk Neethling" userId="e06d6cede831034a" providerId="LiveId" clId="{32D7AEB7-50D3-4E0A-8EFF-57EB695ED522}" dt="2023-03-18T06:52:00.088" v="1602" actId="207"/>
          <ac:picMkLst>
            <pc:docMk/>
            <pc:sldMk cId="3728983727" sldId="265"/>
            <ac:picMk id="17" creationId="{90F8E71A-99D6-3193-44AE-A2100FF8BB53}"/>
          </ac:picMkLst>
        </pc:picChg>
        <pc:picChg chg="add mod">
          <ac:chgData name="Ryk Neethling" userId="e06d6cede831034a" providerId="LiveId" clId="{32D7AEB7-50D3-4E0A-8EFF-57EB695ED522}" dt="2023-03-18T06:52:00.088" v="1602" actId="207"/>
          <ac:picMkLst>
            <pc:docMk/>
            <pc:sldMk cId="3728983727" sldId="265"/>
            <ac:picMk id="18" creationId="{93C9C42C-12D4-8B34-6159-A488E30AC81B}"/>
          </ac:picMkLst>
        </pc:picChg>
        <pc:picChg chg="add mod">
          <ac:chgData name="Ryk Neethling" userId="e06d6cede831034a" providerId="LiveId" clId="{32D7AEB7-50D3-4E0A-8EFF-57EB695ED522}" dt="2023-03-18T06:52:00.088" v="1602" actId="207"/>
          <ac:picMkLst>
            <pc:docMk/>
            <pc:sldMk cId="3728983727" sldId="265"/>
            <ac:picMk id="19" creationId="{D415F0DE-A57D-9E16-224B-3D09F7994A8B}"/>
          </ac:picMkLst>
        </pc:picChg>
        <pc:picChg chg="add mod">
          <ac:chgData name="Ryk Neethling" userId="e06d6cede831034a" providerId="LiveId" clId="{32D7AEB7-50D3-4E0A-8EFF-57EB695ED522}" dt="2023-03-18T06:52:00.088" v="1602" actId="207"/>
          <ac:picMkLst>
            <pc:docMk/>
            <pc:sldMk cId="3728983727" sldId="265"/>
            <ac:picMk id="20" creationId="{EBBBA9B5-907D-52FF-A9A2-C7E9F237007B}"/>
          </ac:picMkLst>
        </pc:picChg>
        <pc:picChg chg="add mod">
          <ac:chgData name="Ryk Neethling" userId="e06d6cede831034a" providerId="LiveId" clId="{32D7AEB7-50D3-4E0A-8EFF-57EB695ED522}" dt="2023-03-18T06:52:00.088" v="1602" actId="207"/>
          <ac:picMkLst>
            <pc:docMk/>
            <pc:sldMk cId="3728983727" sldId="265"/>
            <ac:picMk id="21" creationId="{D42A56B1-82E2-F353-C8C2-7CD3F613D9D3}"/>
          </ac:picMkLst>
        </pc:picChg>
        <pc:picChg chg="add mod">
          <ac:chgData name="Ryk Neethling" userId="e06d6cede831034a" providerId="LiveId" clId="{32D7AEB7-50D3-4E0A-8EFF-57EB695ED522}" dt="2023-03-18T06:52:00.088" v="1602" actId="207"/>
          <ac:picMkLst>
            <pc:docMk/>
            <pc:sldMk cId="3728983727" sldId="265"/>
            <ac:picMk id="22" creationId="{86516B6C-C68F-7AB4-CF22-A10585DD6DC1}"/>
          </ac:picMkLst>
        </pc:picChg>
        <pc:picChg chg="add mod">
          <ac:chgData name="Ryk Neethling" userId="e06d6cede831034a" providerId="LiveId" clId="{32D7AEB7-50D3-4E0A-8EFF-57EB695ED522}" dt="2023-03-18T06:52:00.088" v="1602" actId="207"/>
          <ac:picMkLst>
            <pc:docMk/>
            <pc:sldMk cId="3728983727" sldId="265"/>
            <ac:picMk id="23" creationId="{C697194F-DE22-DCD9-0C59-9DF8004FFC22}"/>
          </ac:picMkLst>
        </pc:picChg>
        <pc:picChg chg="add mod">
          <ac:chgData name="Ryk Neethling" userId="e06d6cede831034a" providerId="LiveId" clId="{32D7AEB7-50D3-4E0A-8EFF-57EB695ED522}" dt="2023-03-18T06:52:00.088" v="1602" actId="207"/>
          <ac:picMkLst>
            <pc:docMk/>
            <pc:sldMk cId="3728983727" sldId="265"/>
            <ac:picMk id="24" creationId="{CDBFCE61-C47F-2912-3201-73A4E1B366C7}"/>
          </ac:picMkLst>
        </pc:picChg>
        <pc:cxnChg chg="del">
          <ac:chgData name="Ryk Neethling" userId="e06d6cede831034a" providerId="LiveId" clId="{32D7AEB7-50D3-4E0A-8EFF-57EB695ED522}" dt="2023-03-18T06:31:24.300" v="1255" actId="478"/>
          <ac:cxnSpMkLst>
            <pc:docMk/>
            <pc:sldMk cId="3728983727" sldId="265"/>
            <ac:cxnSpMk id="12" creationId="{9E427255-D138-EC01-73A2-F7133232B259}"/>
          </ac:cxnSpMkLst>
        </pc:cxnChg>
      </pc:sldChg>
      <pc:sldChg chg="addSp delSp modSp new mod setBg">
        <pc:chgData name="Ryk Neethling" userId="e06d6cede831034a" providerId="LiveId" clId="{32D7AEB7-50D3-4E0A-8EFF-57EB695ED522}" dt="2023-03-18T06:39:37.105" v="1448" actId="20577"/>
        <pc:sldMkLst>
          <pc:docMk/>
          <pc:sldMk cId="237028718" sldId="266"/>
        </pc:sldMkLst>
        <pc:spChg chg="add mod">
          <ac:chgData name="Ryk Neethling" userId="e06d6cede831034a" providerId="LiveId" clId="{32D7AEB7-50D3-4E0A-8EFF-57EB695ED522}" dt="2023-03-18T06:39:16.166" v="1435" actId="26606"/>
          <ac:spMkLst>
            <pc:docMk/>
            <pc:sldMk cId="237028718" sldId="266"/>
            <ac:spMk id="2" creationId="{E7AB48C6-D4DF-CF0C-C5AC-2FC4422D839C}"/>
          </ac:spMkLst>
        </pc:spChg>
        <pc:spChg chg="add mod">
          <ac:chgData name="Ryk Neethling" userId="e06d6cede831034a" providerId="LiveId" clId="{32D7AEB7-50D3-4E0A-8EFF-57EB695ED522}" dt="2023-03-18T06:39:37.105" v="1448" actId="20577"/>
          <ac:spMkLst>
            <pc:docMk/>
            <pc:sldMk cId="237028718" sldId="266"/>
            <ac:spMk id="3" creationId="{7C5200C6-F1FD-4E9B-9AA6-6F1FDF141264}"/>
          </ac:spMkLst>
        </pc:spChg>
        <pc:spChg chg="add del">
          <ac:chgData name="Ryk Neethling" userId="e06d6cede831034a" providerId="LiveId" clId="{32D7AEB7-50D3-4E0A-8EFF-57EB695ED522}" dt="2023-03-18T06:39:16.158" v="1434" actId="26606"/>
          <ac:spMkLst>
            <pc:docMk/>
            <pc:sldMk cId="237028718" sldId="266"/>
            <ac:spMk id="1037" creationId="{71E222F1-58ED-4C32-A24D-1DF3ACB9A1CF}"/>
          </ac:spMkLst>
        </pc:spChg>
        <pc:spChg chg="add del">
          <ac:chgData name="Ryk Neethling" userId="e06d6cede831034a" providerId="LiveId" clId="{32D7AEB7-50D3-4E0A-8EFF-57EB695ED522}" dt="2023-03-18T06:39:16.158" v="1434" actId="26606"/>
          <ac:spMkLst>
            <pc:docMk/>
            <pc:sldMk cId="237028718" sldId="266"/>
            <ac:spMk id="1039" creationId="{7D778415-1E3D-4FE8-9365-D26B996C78F7}"/>
          </ac:spMkLst>
        </pc:spChg>
        <pc:spChg chg="add del">
          <ac:chgData name="Ryk Neethling" userId="e06d6cede831034a" providerId="LiveId" clId="{32D7AEB7-50D3-4E0A-8EFF-57EB695ED522}" dt="2023-03-18T06:39:16.158" v="1434" actId="26606"/>
          <ac:spMkLst>
            <pc:docMk/>
            <pc:sldMk cId="237028718" sldId="266"/>
            <ac:spMk id="1041" creationId="{EA992460-7FA3-40FE-A958-BCD1981B96FB}"/>
          </ac:spMkLst>
        </pc:spChg>
        <pc:spChg chg="add del">
          <ac:chgData name="Ryk Neethling" userId="e06d6cede831034a" providerId="LiveId" clId="{32D7AEB7-50D3-4E0A-8EFF-57EB695ED522}" dt="2023-03-18T06:39:16.158" v="1434" actId="26606"/>
          <ac:spMkLst>
            <pc:docMk/>
            <pc:sldMk cId="237028718" sldId="266"/>
            <ac:spMk id="1043" creationId="{ADF57D5B-380D-48E9-8DAD-DD500FE80A01}"/>
          </ac:spMkLst>
        </pc:spChg>
        <pc:spChg chg="add del">
          <ac:chgData name="Ryk Neethling" userId="e06d6cede831034a" providerId="LiveId" clId="{32D7AEB7-50D3-4E0A-8EFF-57EB695ED522}" dt="2023-03-18T06:39:16.158" v="1434" actId="26606"/>
          <ac:spMkLst>
            <pc:docMk/>
            <pc:sldMk cId="237028718" sldId="266"/>
            <ac:spMk id="1045" creationId="{F125053E-1062-4FE2-974C-546DC769D9F5}"/>
          </ac:spMkLst>
        </pc:spChg>
        <pc:spChg chg="add">
          <ac:chgData name="Ryk Neethling" userId="e06d6cede831034a" providerId="LiveId" clId="{32D7AEB7-50D3-4E0A-8EFF-57EB695ED522}" dt="2023-03-18T06:39:16.166" v="1435" actId="26606"/>
          <ac:spMkLst>
            <pc:docMk/>
            <pc:sldMk cId="237028718" sldId="266"/>
            <ac:spMk id="1047" creationId="{A4DA92B8-ECB2-42EA-AA82-1CDDF61643B7}"/>
          </ac:spMkLst>
        </pc:spChg>
        <pc:spChg chg="add">
          <ac:chgData name="Ryk Neethling" userId="e06d6cede831034a" providerId="LiveId" clId="{32D7AEB7-50D3-4E0A-8EFF-57EB695ED522}" dt="2023-03-18T06:39:16.166" v="1435" actId="26606"/>
          <ac:spMkLst>
            <pc:docMk/>
            <pc:sldMk cId="237028718" sldId="266"/>
            <ac:spMk id="1048" creationId="{71E222F1-58ED-4C32-A24D-1DF3ACB9A1CF}"/>
          </ac:spMkLst>
        </pc:spChg>
        <pc:spChg chg="add">
          <ac:chgData name="Ryk Neethling" userId="e06d6cede831034a" providerId="LiveId" clId="{32D7AEB7-50D3-4E0A-8EFF-57EB695ED522}" dt="2023-03-18T06:39:16.166" v="1435" actId="26606"/>
          <ac:spMkLst>
            <pc:docMk/>
            <pc:sldMk cId="237028718" sldId="266"/>
            <ac:spMk id="1049" creationId="{7D778415-1E3D-4FE8-9365-D26B996C78F7}"/>
          </ac:spMkLst>
        </pc:spChg>
        <pc:spChg chg="add">
          <ac:chgData name="Ryk Neethling" userId="e06d6cede831034a" providerId="LiveId" clId="{32D7AEB7-50D3-4E0A-8EFF-57EB695ED522}" dt="2023-03-18T06:39:16.166" v="1435" actId="26606"/>
          <ac:spMkLst>
            <pc:docMk/>
            <pc:sldMk cId="237028718" sldId="266"/>
            <ac:spMk id="1050" creationId="{79FA8816-1A74-437F-87D9-8CB1C252FAD2}"/>
          </ac:spMkLst>
        </pc:spChg>
        <pc:spChg chg="add">
          <ac:chgData name="Ryk Neethling" userId="e06d6cede831034a" providerId="LiveId" clId="{32D7AEB7-50D3-4E0A-8EFF-57EB695ED522}" dt="2023-03-18T06:39:16.166" v="1435" actId="26606"/>
          <ac:spMkLst>
            <pc:docMk/>
            <pc:sldMk cId="237028718" sldId="266"/>
            <ac:spMk id="1051" creationId="{DD38F43D-7251-49DA-8210-748ED92CD6C4}"/>
          </ac:spMkLst>
        </pc:spChg>
        <pc:spChg chg="add">
          <ac:chgData name="Ryk Neethling" userId="e06d6cede831034a" providerId="LiveId" clId="{32D7AEB7-50D3-4E0A-8EFF-57EB695ED522}" dt="2023-03-18T06:39:16.166" v="1435" actId="26606"/>
          <ac:spMkLst>
            <pc:docMk/>
            <pc:sldMk cId="237028718" sldId="266"/>
            <ac:spMk id="1052" creationId="{318CA966-7397-43DD-A3FB-DA40618937C6}"/>
          </ac:spMkLst>
        </pc:spChg>
        <pc:picChg chg="add mod ord">
          <ac:chgData name="Ryk Neethling" userId="e06d6cede831034a" providerId="LiveId" clId="{32D7AEB7-50D3-4E0A-8EFF-57EB695ED522}" dt="2023-03-18T06:39:16.166" v="1435" actId="26606"/>
          <ac:picMkLst>
            <pc:docMk/>
            <pc:sldMk cId="237028718" sldId="266"/>
            <ac:picMk id="1026" creationId="{4C2A55AC-A56C-E9B4-4755-A2DD232E17CA}"/>
          </ac:picMkLst>
        </pc:picChg>
        <pc:picChg chg="add mod ord">
          <ac:chgData name="Ryk Neethling" userId="e06d6cede831034a" providerId="LiveId" clId="{32D7AEB7-50D3-4E0A-8EFF-57EB695ED522}" dt="2023-03-18T06:39:16.166" v="1435" actId="26606"/>
          <ac:picMkLst>
            <pc:docMk/>
            <pc:sldMk cId="237028718" sldId="266"/>
            <ac:picMk id="1028" creationId="{D2077B8C-3E18-2B60-0C4D-D4177EED8800}"/>
          </ac:picMkLst>
        </pc:picChg>
        <pc:picChg chg="add mod ord">
          <ac:chgData name="Ryk Neethling" userId="e06d6cede831034a" providerId="LiveId" clId="{32D7AEB7-50D3-4E0A-8EFF-57EB695ED522}" dt="2023-03-18T06:39:16.166" v="1435" actId="26606"/>
          <ac:picMkLst>
            <pc:docMk/>
            <pc:sldMk cId="237028718" sldId="266"/>
            <ac:picMk id="1030" creationId="{ACE2F48F-821E-53A1-F01E-67275A9F7586}"/>
          </ac:picMkLst>
        </pc:picChg>
        <pc:picChg chg="add mod">
          <ac:chgData name="Ryk Neethling" userId="e06d6cede831034a" providerId="LiveId" clId="{32D7AEB7-50D3-4E0A-8EFF-57EB695ED522}" dt="2023-03-18T06:39:16.166" v="1435" actId="26606"/>
          <ac:picMkLst>
            <pc:docMk/>
            <pc:sldMk cId="237028718" sldId="266"/>
            <ac:picMk id="1032" creationId="{D97DD7B1-9C32-77F4-16E6-AF4D733B21E7}"/>
          </ac:picMkLst>
        </pc:picChg>
      </pc:sldChg>
      <pc:sldChg chg="addSp modSp new mod setBg">
        <pc:chgData name="Ryk Neethling" userId="e06d6cede831034a" providerId="LiveId" clId="{32D7AEB7-50D3-4E0A-8EFF-57EB695ED522}" dt="2023-03-18T06:40:22.698" v="1477" actId="26606"/>
        <pc:sldMkLst>
          <pc:docMk/>
          <pc:sldMk cId="2218800390" sldId="267"/>
        </pc:sldMkLst>
        <pc:spChg chg="add mod">
          <ac:chgData name="Ryk Neethling" userId="e06d6cede831034a" providerId="LiveId" clId="{32D7AEB7-50D3-4E0A-8EFF-57EB695ED522}" dt="2023-03-18T06:40:22.698" v="1477" actId="26606"/>
          <ac:spMkLst>
            <pc:docMk/>
            <pc:sldMk cId="2218800390" sldId="267"/>
            <ac:spMk id="2" creationId="{B550524A-5A3E-1028-3672-F953637D5E85}"/>
          </ac:spMkLst>
        </pc:spChg>
        <pc:spChg chg="add">
          <ac:chgData name="Ryk Neethling" userId="e06d6cede831034a" providerId="LiveId" clId="{32D7AEB7-50D3-4E0A-8EFF-57EB695ED522}" dt="2023-03-18T06:40:22.698" v="1477" actId="26606"/>
          <ac:spMkLst>
            <pc:docMk/>
            <pc:sldMk cId="2218800390" sldId="267"/>
            <ac:spMk id="7" creationId="{C162DF2A-64D1-4AA9-BA42-8A4063EADE09}"/>
          </ac:spMkLst>
        </pc:spChg>
        <pc:spChg chg="add">
          <ac:chgData name="Ryk Neethling" userId="e06d6cede831034a" providerId="LiveId" clId="{32D7AEB7-50D3-4E0A-8EFF-57EB695ED522}" dt="2023-03-18T06:40:22.698" v="1477" actId="26606"/>
          <ac:spMkLst>
            <pc:docMk/>
            <pc:sldMk cId="2218800390" sldId="267"/>
            <ac:spMk id="9" creationId="{5D7C1373-63AF-4A75-909E-990E05356670}"/>
          </ac:spMkLst>
        </pc:spChg>
        <pc:spChg chg="add">
          <ac:chgData name="Ryk Neethling" userId="e06d6cede831034a" providerId="LiveId" clId="{32D7AEB7-50D3-4E0A-8EFF-57EB695ED522}" dt="2023-03-18T06:40:22.698" v="1477" actId="26606"/>
          <ac:spMkLst>
            <pc:docMk/>
            <pc:sldMk cId="2218800390" sldId="267"/>
            <ac:spMk id="11" creationId="{57F231E5-F402-49E1-82B4-C762909ED227}"/>
          </ac:spMkLst>
        </pc:spChg>
        <pc:spChg chg="add">
          <ac:chgData name="Ryk Neethling" userId="e06d6cede831034a" providerId="LiveId" clId="{32D7AEB7-50D3-4E0A-8EFF-57EB695ED522}" dt="2023-03-18T06:40:22.698" v="1477" actId="26606"/>
          <ac:spMkLst>
            <pc:docMk/>
            <pc:sldMk cId="2218800390" sldId="267"/>
            <ac:spMk id="13" creationId="{6F0BA12B-74D1-4DB1-9A3F-C9BA27B81512}"/>
          </ac:spMkLst>
        </pc:spChg>
        <pc:spChg chg="add">
          <ac:chgData name="Ryk Neethling" userId="e06d6cede831034a" providerId="LiveId" clId="{32D7AEB7-50D3-4E0A-8EFF-57EB695ED522}" dt="2023-03-18T06:40:22.698" v="1477" actId="26606"/>
          <ac:spMkLst>
            <pc:docMk/>
            <pc:sldMk cId="2218800390" sldId="267"/>
            <ac:spMk id="15" creationId="{515FCC40-AA93-4D3B-90D0-69BC824EAD47}"/>
          </ac:spMkLst>
        </pc:spChg>
      </pc:sldChg>
      <pc:sldChg chg="addSp modSp new mod">
        <pc:chgData name="Ryk Neethling" userId="e06d6cede831034a" providerId="LiveId" clId="{32D7AEB7-50D3-4E0A-8EFF-57EB695ED522}" dt="2023-03-18T06:58:52.751" v="1677" actId="403"/>
        <pc:sldMkLst>
          <pc:docMk/>
          <pc:sldMk cId="4124453577" sldId="268"/>
        </pc:sldMkLst>
        <pc:spChg chg="add mod">
          <ac:chgData name="Ryk Neethling" userId="e06d6cede831034a" providerId="LiveId" clId="{32D7AEB7-50D3-4E0A-8EFF-57EB695ED522}" dt="2023-03-18T06:58:52.751" v="1677" actId="403"/>
          <ac:spMkLst>
            <pc:docMk/>
            <pc:sldMk cId="4124453577" sldId="268"/>
            <ac:spMk id="3" creationId="{E2B8DC1F-5C5D-789B-DEC7-419760CE100E}"/>
          </ac:spMkLst>
        </pc:spChg>
      </pc:sldChg>
      <pc:sldChg chg="addSp modSp new mod modAnim">
        <pc:chgData name="Ryk Neethling" userId="e06d6cede831034a" providerId="LiveId" clId="{32D7AEB7-50D3-4E0A-8EFF-57EB695ED522}" dt="2023-03-18T07:03:17.845" v="1759"/>
        <pc:sldMkLst>
          <pc:docMk/>
          <pc:sldMk cId="436109856" sldId="269"/>
        </pc:sldMkLst>
        <pc:spChg chg="add mod">
          <ac:chgData name="Ryk Neethling" userId="e06d6cede831034a" providerId="LiveId" clId="{32D7AEB7-50D3-4E0A-8EFF-57EB695ED522}" dt="2023-03-18T07:03:10.959" v="1758" actId="1076"/>
          <ac:spMkLst>
            <pc:docMk/>
            <pc:sldMk cId="436109856" sldId="269"/>
            <ac:spMk id="3" creationId="{7FF863D3-E766-0EC7-8204-382282443A43}"/>
          </ac:spMkLst>
        </pc:spChg>
        <pc:spChg chg="add mod">
          <ac:chgData name="Ryk Neethling" userId="e06d6cede831034a" providerId="LiveId" clId="{32D7AEB7-50D3-4E0A-8EFF-57EB695ED522}" dt="2023-03-18T07:02:47.316" v="1750" actId="1076"/>
          <ac:spMkLst>
            <pc:docMk/>
            <pc:sldMk cId="436109856" sldId="269"/>
            <ac:spMk id="4" creationId="{E44D0894-17B2-A061-F2BA-9BCE9FB05F4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B4F64B-DE8E-4C46-842D-0D2C02BB8B64}" type="doc">
      <dgm:prSet loTypeId="urn:microsoft.com/office/officeart/2005/8/layout/venn2" loCatId="relationship" qsTypeId="urn:microsoft.com/office/officeart/2005/8/quickstyle/simple1" qsCatId="simple" csTypeId="urn:microsoft.com/office/officeart/2005/8/colors/colorful5" csCatId="colorful" phldr="1"/>
      <dgm:spPr/>
      <dgm:t>
        <a:bodyPr/>
        <a:lstStyle/>
        <a:p>
          <a:endParaRPr lang="en-AU"/>
        </a:p>
      </dgm:t>
    </dgm:pt>
    <dgm:pt modelId="{FE6C0E2B-368B-4684-B772-FA13D2525927}">
      <dgm:prSet/>
      <dgm:spPr/>
      <dgm:t>
        <a:bodyPr/>
        <a:lstStyle/>
        <a:p>
          <a:r>
            <a:rPr lang="en-AU" dirty="0"/>
            <a:t>BODY</a:t>
          </a:r>
        </a:p>
      </dgm:t>
    </dgm:pt>
    <dgm:pt modelId="{E980CB59-A035-4943-BE43-EB826CC3A0E5}" type="parTrans" cxnId="{73A225CB-1E36-4267-B4B4-31CF87A3CFB0}">
      <dgm:prSet/>
      <dgm:spPr/>
      <dgm:t>
        <a:bodyPr/>
        <a:lstStyle/>
        <a:p>
          <a:endParaRPr lang="en-AU"/>
        </a:p>
      </dgm:t>
    </dgm:pt>
    <dgm:pt modelId="{57A43EA4-F39C-46AC-94C5-7ADAC5D55156}" type="sibTrans" cxnId="{73A225CB-1E36-4267-B4B4-31CF87A3CFB0}">
      <dgm:prSet/>
      <dgm:spPr/>
      <dgm:t>
        <a:bodyPr/>
        <a:lstStyle/>
        <a:p>
          <a:endParaRPr lang="en-AU"/>
        </a:p>
      </dgm:t>
    </dgm:pt>
    <dgm:pt modelId="{B94678E9-380D-4BE1-A711-264A4B925150}">
      <dgm:prSet/>
      <dgm:spPr/>
      <dgm:t>
        <a:bodyPr/>
        <a:lstStyle/>
        <a:p>
          <a:r>
            <a:rPr lang="en-AU" dirty="0"/>
            <a:t>SOUL</a:t>
          </a:r>
        </a:p>
      </dgm:t>
    </dgm:pt>
    <dgm:pt modelId="{BC0611F1-E25B-4D8B-95FE-E0D67C086D3C}" type="parTrans" cxnId="{C7F78E3B-190D-450D-8A5D-4D95AB733E82}">
      <dgm:prSet/>
      <dgm:spPr/>
      <dgm:t>
        <a:bodyPr/>
        <a:lstStyle/>
        <a:p>
          <a:endParaRPr lang="en-AU"/>
        </a:p>
      </dgm:t>
    </dgm:pt>
    <dgm:pt modelId="{0ED5406A-C745-4624-BE8D-87A76AA5F31F}" type="sibTrans" cxnId="{C7F78E3B-190D-450D-8A5D-4D95AB733E82}">
      <dgm:prSet/>
      <dgm:spPr/>
      <dgm:t>
        <a:bodyPr/>
        <a:lstStyle/>
        <a:p>
          <a:endParaRPr lang="en-AU"/>
        </a:p>
      </dgm:t>
    </dgm:pt>
    <dgm:pt modelId="{2BD78A4F-4DCF-490B-ABA0-200841260C5A}">
      <dgm:prSet/>
      <dgm:spPr/>
      <dgm:t>
        <a:bodyPr/>
        <a:lstStyle/>
        <a:p>
          <a:r>
            <a:rPr lang="en-AU" dirty="0"/>
            <a:t>SPIRIT</a:t>
          </a:r>
        </a:p>
      </dgm:t>
    </dgm:pt>
    <dgm:pt modelId="{6A4325B5-D582-47A5-A2AD-7DA0777C7469}" type="parTrans" cxnId="{C846A651-CF97-4F5F-810B-5CDC83BFC1D4}">
      <dgm:prSet/>
      <dgm:spPr/>
      <dgm:t>
        <a:bodyPr/>
        <a:lstStyle/>
        <a:p>
          <a:endParaRPr lang="en-AU"/>
        </a:p>
      </dgm:t>
    </dgm:pt>
    <dgm:pt modelId="{648282B4-3330-4E94-8FC4-2A896043EDB4}" type="sibTrans" cxnId="{C846A651-CF97-4F5F-810B-5CDC83BFC1D4}">
      <dgm:prSet/>
      <dgm:spPr/>
      <dgm:t>
        <a:bodyPr/>
        <a:lstStyle/>
        <a:p>
          <a:endParaRPr lang="en-AU"/>
        </a:p>
      </dgm:t>
    </dgm:pt>
    <dgm:pt modelId="{78B61B98-9473-4D24-8B1E-3D0506B60453}" type="pres">
      <dgm:prSet presAssocID="{1BB4F64B-DE8E-4C46-842D-0D2C02BB8B64}" presName="Name0" presStyleCnt="0">
        <dgm:presLayoutVars>
          <dgm:chMax val="7"/>
          <dgm:resizeHandles val="exact"/>
        </dgm:presLayoutVars>
      </dgm:prSet>
      <dgm:spPr/>
    </dgm:pt>
    <dgm:pt modelId="{40A032C7-E37C-4FC7-8E3D-F0EE774B49F1}" type="pres">
      <dgm:prSet presAssocID="{1BB4F64B-DE8E-4C46-842D-0D2C02BB8B64}" presName="comp1" presStyleCnt="0"/>
      <dgm:spPr/>
    </dgm:pt>
    <dgm:pt modelId="{0B3180EB-9F26-43CE-B136-7C2EACB71E4E}" type="pres">
      <dgm:prSet presAssocID="{1BB4F64B-DE8E-4C46-842D-0D2C02BB8B64}" presName="circle1" presStyleLbl="node1" presStyleIdx="0" presStyleCnt="3"/>
      <dgm:spPr/>
    </dgm:pt>
    <dgm:pt modelId="{6E5A259F-3520-4A1C-B4E4-D60BB05208A8}" type="pres">
      <dgm:prSet presAssocID="{1BB4F64B-DE8E-4C46-842D-0D2C02BB8B64}" presName="c1text" presStyleLbl="node1" presStyleIdx="0" presStyleCnt="3">
        <dgm:presLayoutVars>
          <dgm:bulletEnabled val="1"/>
        </dgm:presLayoutVars>
      </dgm:prSet>
      <dgm:spPr/>
    </dgm:pt>
    <dgm:pt modelId="{99016191-6AE2-4D0F-B15C-33B42725A1D3}" type="pres">
      <dgm:prSet presAssocID="{1BB4F64B-DE8E-4C46-842D-0D2C02BB8B64}" presName="comp2" presStyleCnt="0"/>
      <dgm:spPr/>
    </dgm:pt>
    <dgm:pt modelId="{23EEEDD0-0545-49B2-8468-9C916E81A621}" type="pres">
      <dgm:prSet presAssocID="{1BB4F64B-DE8E-4C46-842D-0D2C02BB8B64}" presName="circle2" presStyleLbl="node1" presStyleIdx="1" presStyleCnt="3"/>
      <dgm:spPr/>
    </dgm:pt>
    <dgm:pt modelId="{BC33ABB6-141A-4E1D-8FA4-DCF53A5DD92D}" type="pres">
      <dgm:prSet presAssocID="{1BB4F64B-DE8E-4C46-842D-0D2C02BB8B64}" presName="c2text" presStyleLbl="node1" presStyleIdx="1" presStyleCnt="3">
        <dgm:presLayoutVars>
          <dgm:bulletEnabled val="1"/>
        </dgm:presLayoutVars>
      </dgm:prSet>
      <dgm:spPr/>
    </dgm:pt>
    <dgm:pt modelId="{C3AB05EC-3998-492C-95C0-99FA3A425408}" type="pres">
      <dgm:prSet presAssocID="{1BB4F64B-DE8E-4C46-842D-0D2C02BB8B64}" presName="comp3" presStyleCnt="0"/>
      <dgm:spPr/>
    </dgm:pt>
    <dgm:pt modelId="{9AA7443E-E9AF-41AF-BAAD-F15B56136521}" type="pres">
      <dgm:prSet presAssocID="{1BB4F64B-DE8E-4C46-842D-0D2C02BB8B64}" presName="circle3" presStyleLbl="node1" presStyleIdx="2" presStyleCnt="3"/>
      <dgm:spPr/>
    </dgm:pt>
    <dgm:pt modelId="{C781FCE2-0450-4550-A574-B0DB19B99056}" type="pres">
      <dgm:prSet presAssocID="{1BB4F64B-DE8E-4C46-842D-0D2C02BB8B64}" presName="c3text" presStyleLbl="node1" presStyleIdx="2" presStyleCnt="3">
        <dgm:presLayoutVars>
          <dgm:bulletEnabled val="1"/>
        </dgm:presLayoutVars>
      </dgm:prSet>
      <dgm:spPr/>
    </dgm:pt>
  </dgm:ptLst>
  <dgm:cxnLst>
    <dgm:cxn modelId="{B2A66307-0096-4515-9336-E6417EB276AF}" type="presOf" srcId="{1BB4F64B-DE8E-4C46-842D-0D2C02BB8B64}" destId="{78B61B98-9473-4D24-8B1E-3D0506B60453}" srcOrd="0" destOrd="0" presId="urn:microsoft.com/office/officeart/2005/8/layout/venn2"/>
    <dgm:cxn modelId="{C7F78E3B-190D-450D-8A5D-4D95AB733E82}" srcId="{1BB4F64B-DE8E-4C46-842D-0D2C02BB8B64}" destId="{B94678E9-380D-4BE1-A711-264A4B925150}" srcOrd="1" destOrd="0" parTransId="{BC0611F1-E25B-4D8B-95FE-E0D67C086D3C}" sibTransId="{0ED5406A-C745-4624-BE8D-87A76AA5F31F}"/>
    <dgm:cxn modelId="{033EE45C-87B9-4B7F-A29D-9703C89F327A}" type="presOf" srcId="{FE6C0E2B-368B-4684-B772-FA13D2525927}" destId="{0B3180EB-9F26-43CE-B136-7C2EACB71E4E}" srcOrd="0" destOrd="0" presId="urn:microsoft.com/office/officeart/2005/8/layout/venn2"/>
    <dgm:cxn modelId="{5C8C0245-8839-423E-9D03-3E5697B53DAD}" type="presOf" srcId="{B94678E9-380D-4BE1-A711-264A4B925150}" destId="{BC33ABB6-141A-4E1D-8FA4-DCF53A5DD92D}" srcOrd="1" destOrd="0" presId="urn:microsoft.com/office/officeart/2005/8/layout/venn2"/>
    <dgm:cxn modelId="{C846A651-CF97-4F5F-810B-5CDC83BFC1D4}" srcId="{1BB4F64B-DE8E-4C46-842D-0D2C02BB8B64}" destId="{2BD78A4F-4DCF-490B-ABA0-200841260C5A}" srcOrd="2" destOrd="0" parTransId="{6A4325B5-D582-47A5-A2AD-7DA0777C7469}" sibTransId="{648282B4-3330-4E94-8FC4-2A896043EDB4}"/>
    <dgm:cxn modelId="{53E4DA55-E476-4A3E-8818-A1F7BF41A33F}" type="presOf" srcId="{2BD78A4F-4DCF-490B-ABA0-200841260C5A}" destId="{C781FCE2-0450-4550-A574-B0DB19B99056}" srcOrd="1" destOrd="0" presId="urn:microsoft.com/office/officeart/2005/8/layout/venn2"/>
    <dgm:cxn modelId="{73A225CB-1E36-4267-B4B4-31CF87A3CFB0}" srcId="{1BB4F64B-DE8E-4C46-842D-0D2C02BB8B64}" destId="{FE6C0E2B-368B-4684-B772-FA13D2525927}" srcOrd="0" destOrd="0" parTransId="{E980CB59-A035-4943-BE43-EB826CC3A0E5}" sibTransId="{57A43EA4-F39C-46AC-94C5-7ADAC5D55156}"/>
    <dgm:cxn modelId="{EC4F52CF-BD94-44BC-8E4D-55FB89CCEA49}" type="presOf" srcId="{2BD78A4F-4DCF-490B-ABA0-200841260C5A}" destId="{9AA7443E-E9AF-41AF-BAAD-F15B56136521}" srcOrd="0" destOrd="0" presId="urn:microsoft.com/office/officeart/2005/8/layout/venn2"/>
    <dgm:cxn modelId="{54CA1DE9-F8D4-4DE4-8ACE-F9B49F3996F4}" type="presOf" srcId="{FE6C0E2B-368B-4684-B772-FA13D2525927}" destId="{6E5A259F-3520-4A1C-B4E4-D60BB05208A8}" srcOrd="1" destOrd="0" presId="urn:microsoft.com/office/officeart/2005/8/layout/venn2"/>
    <dgm:cxn modelId="{698800FF-9870-4296-8DAB-A2FBB594EE6D}" type="presOf" srcId="{B94678E9-380D-4BE1-A711-264A4B925150}" destId="{23EEEDD0-0545-49B2-8468-9C916E81A621}" srcOrd="0" destOrd="0" presId="urn:microsoft.com/office/officeart/2005/8/layout/venn2"/>
    <dgm:cxn modelId="{77330F88-4299-4F8A-8A4B-136CA04154DD}" type="presParOf" srcId="{78B61B98-9473-4D24-8B1E-3D0506B60453}" destId="{40A032C7-E37C-4FC7-8E3D-F0EE774B49F1}" srcOrd="0" destOrd="0" presId="urn:microsoft.com/office/officeart/2005/8/layout/venn2"/>
    <dgm:cxn modelId="{C90817C2-B999-4618-B675-DD801E27803D}" type="presParOf" srcId="{40A032C7-E37C-4FC7-8E3D-F0EE774B49F1}" destId="{0B3180EB-9F26-43CE-B136-7C2EACB71E4E}" srcOrd="0" destOrd="0" presId="urn:microsoft.com/office/officeart/2005/8/layout/venn2"/>
    <dgm:cxn modelId="{C03E7F2A-70EC-4E1C-8A95-225511765443}" type="presParOf" srcId="{40A032C7-E37C-4FC7-8E3D-F0EE774B49F1}" destId="{6E5A259F-3520-4A1C-B4E4-D60BB05208A8}" srcOrd="1" destOrd="0" presId="urn:microsoft.com/office/officeart/2005/8/layout/venn2"/>
    <dgm:cxn modelId="{FA1AE028-9520-49CA-8D0E-AFE079B00967}" type="presParOf" srcId="{78B61B98-9473-4D24-8B1E-3D0506B60453}" destId="{99016191-6AE2-4D0F-B15C-33B42725A1D3}" srcOrd="1" destOrd="0" presId="urn:microsoft.com/office/officeart/2005/8/layout/venn2"/>
    <dgm:cxn modelId="{D0C0852F-168E-4623-AA36-3A3EFF419586}" type="presParOf" srcId="{99016191-6AE2-4D0F-B15C-33B42725A1D3}" destId="{23EEEDD0-0545-49B2-8468-9C916E81A621}" srcOrd="0" destOrd="0" presId="urn:microsoft.com/office/officeart/2005/8/layout/venn2"/>
    <dgm:cxn modelId="{58C56C8E-08A6-4E11-828B-F3A5168AC089}" type="presParOf" srcId="{99016191-6AE2-4D0F-B15C-33B42725A1D3}" destId="{BC33ABB6-141A-4E1D-8FA4-DCF53A5DD92D}" srcOrd="1" destOrd="0" presId="urn:microsoft.com/office/officeart/2005/8/layout/venn2"/>
    <dgm:cxn modelId="{F9E039D3-DDC7-4FAB-833B-6ED7844E8052}" type="presParOf" srcId="{78B61B98-9473-4D24-8B1E-3D0506B60453}" destId="{C3AB05EC-3998-492C-95C0-99FA3A425408}" srcOrd="2" destOrd="0" presId="urn:microsoft.com/office/officeart/2005/8/layout/venn2"/>
    <dgm:cxn modelId="{E67B32FD-A057-43F1-BA49-E7AE77ADDE12}" type="presParOf" srcId="{C3AB05EC-3998-492C-95C0-99FA3A425408}" destId="{9AA7443E-E9AF-41AF-BAAD-F15B56136521}" srcOrd="0" destOrd="0" presId="urn:microsoft.com/office/officeart/2005/8/layout/venn2"/>
    <dgm:cxn modelId="{1617DC0F-DAD5-48A5-97BC-FF6D2D686DD2}" type="presParOf" srcId="{C3AB05EC-3998-492C-95C0-99FA3A425408}" destId="{C781FCE2-0450-4550-A574-B0DB19B99056}"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B4F64B-DE8E-4C46-842D-0D2C02BB8B64}" type="doc">
      <dgm:prSet loTypeId="urn:microsoft.com/office/officeart/2005/8/layout/hierarchy4" loCatId="relationship" qsTypeId="urn:microsoft.com/office/officeart/2005/8/quickstyle/simple1" qsCatId="simple" csTypeId="urn:microsoft.com/office/officeart/2005/8/colors/colorful5" csCatId="colorful" phldr="1"/>
      <dgm:spPr/>
      <dgm:t>
        <a:bodyPr/>
        <a:lstStyle/>
        <a:p>
          <a:endParaRPr lang="en-AU"/>
        </a:p>
      </dgm:t>
    </dgm:pt>
    <dgm:pt modelId="{FE6C0E2B-368B-4684-B772-FA13D2525927}">
      <dgm:prSet/>
      <dgm:spPr/>
      <dgm:t>
        <a:bodyPr/>
        <a:lstStyle/>
        <a:p>
          <a:r>
            <a:rPr lang="en-AU" dirty="0"/>
            <a:t>BODY</a:t>
          </a:r>
        </a:p>
      </dgm:t>
    </dgm:pt>
    <dgm:pt modelId="{E980CB59-A035-4943-BE43-EB826CC3A0E5}" type="parTrans" cxnId="{73A225CB-1E36-4267-B4B4-31CF87A3CFB0}">
      <dgm:prSet/>
      <dgm:spPr/>
      <dgm:t>
        <a:bodyPr/>
        <a:lstStyle/>
        <a:p>
          <a:endParaRPr lang="en-AU"/>
        </a:p>
      </dgm:t>
    </dgm:pt>
    <dgm:pt modelId="{57A43EA4-F39C-46AC-94C5-7ADAC5D55156}" type="sibTrans" cxnId="{73A225CB-1E36-4267-B4B4-31CF87A3CFB0}">
      <dgm:prSet/>
      <dgm:spPr/>
      <dgm:t>
        <a:bodyPr/>
        <a:lstStyle/>
        <a:p>
          <a:endParaRPr lang="en-AU"/>
        </a:p>
      </dgm:t>
    </dgm:pt>
    <dgm:pt modelId="{B94678E9-380D-4BE1-A711-264A4B925150}">
      <dgm:prSet/>
      <dgm:spPr/>
      <dgm:t>
        <a:bodyPr/>
        <a:lstStyle/>
        <a:p>
          <a:r>
            <a:rPr lang="en-AU" dirty="0"/>
            <a:t>SOUL</a:t>
          </a:r>
        </a:p>
      </dgm:t>
    </dgm:pt>
    <dgm:pt modelId="{BC0611F1-E25B-4D8B-95FE-E0D67C086D3C}" type="parTrans" cxnId="{C7F78E3B-190D-450D-8A5D-4D95AB733E82}">
      <dgm:prSet/>
      <dgm:spPr/>
      <dgm:t>
        <a:bodyPr/>
        <a:lstStyle/>
        <a:p>
          <a:endParaRPr lang="en-AU"/>
        </a:p>
      </dgm:t>
    </dgm:pt>
    <dgm:pt modelId="{0ED5406A-C745-4624-BE8D-87A76AA5F31F}" type="sibTrans" cxnId="{C7F78E3B-190D-450D-8A5D-4D95AB733E82}">
      <dgm:prSet/>
      <dgm:spPr/>
      <dgm:t>
        <a:bodyPr/>
        <a:lstStyle/>
        <a:p>
          <a:endParaRPr lang="en-AU"/>
        </a:p>
      </dgm:t>
    </dgm:pt>
    <dgm:pt modelId="{2BD78A4F-4DCF-490B-ABA0-200841260C5A}">
      <dgm:prSet/>
      <dgm:spPr/>
      <dgm:t>
        <a:bodyPr/>
        <a:lstStyle/>
        <a:p>
          <a:r>
            <a:rPr lang="en-AU" dirty="0"/>
            <a:t>SPIRIT</a:t>
          </a:r>
        </a:p>
      </dgm:t>
    </dgm:pt>
    <dgm:pt modelId="{6A4325B5-D582-47A5-A2AD-7DA0777C7469}" type="parTrans" cxnId="{C846A651-CF97-4F5F-810B-5CDC83BFC1D4}">
      <dgm:prSet/>
      <dgm:spPr/>
      <dgm:t>
        <a:bodyPr/>
        <a:lstStyle/>
        <a:p>
          <a:endParaRPr lang="en-AU"/>
        </a:p>
      </dgm:t>
    </dgm:pt>
    <dgm:pt modelId="{648282B4-3330-4E94-8FC4-2A896043EDB4}" type="sibTrans" cxnId="{C846A651-CF97-4F5F-810B-5CDC83BFC1D4}">
      <dgm:prSet/>
      <dgm:spPr/>
      <dgm:t>
        <a:bodyPr/>
        <a:lstStyle/>
        <a:p>
          <a:endParaRPr lang="en-AU"/>
        </a:p>
      </dgm:t>
    </dgm:pt>
    <dgm:pt modelId="{28962832-4524-4429-BA6A-3186A661268E}" type="pres">
      <dgm:prSet presAssocID="{1BB4F64B-DE8E-4C46-842D-0D2C02BB8B64}" presName="Name0" presStyleCnt="0">
        <dgm:presLayoutVars>
          <dgm:chPref val="1"/>
          <dgm:dir/>
          <dgm:animOne val="branch"/>
          <dgm:animLvl val="lvl"/>
          <dgm:resizeHandles/>
        </dgm:presLayoutVars>
      </dgm:prSet>
      <dgm:spPr/>
    </dgm:pt>
    <dgm:pt modelId="{9A4428FA-5988-442B-8D4D-F4BB4C7E24FB}" type="pres">
      <dgm:prSet presAssocID="{FE6C0E2B-368B-4684-B772-FA13D2525927}" presName="vertOne" presStyleCnt="0"/>
      <dgm:spPr/>
    </dgm:pt>
    <dgm:pt modelId="{CEB5CE73-F419-4271-B846-2A4582E7DDB3}" type="pres">
      <dgm:prSet presAssocID="{FE6C0E2B-368B-4684-B772-FA13D2525927}" presName="txOne" presStyleLbl="node0" presStyleIdx="0" presStyleCnt="3" custLinFactNeighborX="-3302">
        <dgm:presLayoutVars>
          <dgm:chPref val="3"/>
        </dgm:presLayoutVars>
      </dgm:prSet>
      <dgm:spPr/>
    </dgm:pt>
    <dgm:pt modelId="{7BD54B08-D3F8-413F-8E83-101DC752F1BE}" type="pres">
      <dgm:prSet presAssocID="{FE6C0E2B-368B-4684-B772-FA13D2525927}" presName="horzOne" presStyleCnt="0"/>
      <dgm:spPr/>
    </dgm:pt>
    <dgm:pt modelId="{7A8E63A8-4ECD-410F-8469-6AF51FBF3C01}" type="pres">
      <dgm:prSet presAssocID="{57A43EA4-F39C-46AC-94C5-7ADAC5D55156}" presName="sibSpaceOne" presStyleCnt="0"/>
      <dgm:spPr/>
    </dgm:pt>
    <dgm:pt modelId="{ACCA21C6-348C-4696-AEF5-4ECCD00EC468}" type="pres">
      <dgm:prSet presAssocID="{B94678E9-380D-4BE1-A711-264A4B925150}" presName="vertOne" presStyleCnt="0"/>
      <dgm:spPr/>
    </dgm:pt>
    <dgm:pt modelId="{E78F7110-ED40-45DF-97E4-A8D82F844445}" type="pres">
      <dgm:prSet presAssocID="{B94678E9-380D-4BE1-A711-264A4B925150}" presName="txOne" presStyleLbl="node0" presStyleIdx="1" presStyleCnt="3" custLinFactNeighborX="-15511">
        <dgm:presLayoutVars>
          <dgm:chPref val="3"/>
        </dgm:presLayoutVars>
      </dgm:prSet>
      <dgm:spPr/>
    </dgm:pt>
    <dgm:pt modelId="{6DD621CA-8DAB-4093-9F38-CB45320847E0}" type="pres">
      <dgm:prSet presAssocID="{B94678E9-380D-4BE1-A711-264A4B925150}" presName="horzOne" presStyleCnt="0"/>
      <dgm:spPr/>
    </dgm:pt>
    <dgm:pt modelId="{4EAEA396-3DFD-48BD-A79A-BC5531D40B7B}" type="pres">
      <dgm:prSet presAssocID="{0ED5406A-C745-4624-BE8D-87A76AA5F31F}" presName="sibSpaceOne" presStyleCnt="0"/>
      <dgm:spPr/>
    </dgm:pt>
    <dgm:pt modelId="{98242923-610D-462A-AA75-B6CE4EAFF816}" type="pres">
      <dgm:prSet presAssocID="{2BD78A4F-4DCF-490B-ABA0-200841260C5A}" presName="vertOne" presStyleCnt="0"/>
      <dgm:spPr/>
    </dgm:pt>
    <dgm:pt modelId="{26453233-0B13-41A0-84E0-C440B1E643D1}" type="pres">
      <dgm:prSet presAssocID="{2BD78A4F-4DCF-490B-ABA0-200841260C5A}" presName="txOne" presStyleLbl="node0" presStyleIdx="2" presStyleCnt="3" custLinFactNeighborX="6219" custLinFactNeighborY="107">
        <dgm:presLayoutVars>
          <dgm:chPref val="3"/>
        </dgm:presLayoutVars>
      </dgm:prSet>
      <dgm:spPr/>
    </dgm:pt>
    <dgm:pt modelId="{4C76FC2A-51AE-4AB8-B685-2154E63C366F}" type="pres">
      <dgm:prSet presAssocID="{2BD78A4F-4DCF-490B-ABA0-200841260C5A}" presName="horzOne" presStyleCnt="0"/>
      <dgm:spPr/>
    </dgm:pt>
  </dgm:ptLst>
  <dgm:cxnLst>
    <dgm:cxn modelId="{C7F78E3B-190D-450D-8A5D-4D95AB733E82}" srcId="{1BB4F64B-DE8E-4C46-842D-0D2C02BB8B64}" destId="{B94678E9-380D-4BE1-A711-264A4B925150}" srcOrd="1" destOrd="0" parTransId="{BC0611F1-E25B-4D8B-95FE-E0D67C086D3C}" sibTransId="{0ED5406A-C745-4624-BE8D-87A76AA5F31F}"/>
    <dgm:cxn modelId="{9BF7043F-61FA-4BA7-8EAF-90306B12FE36}" type="presOf" srcId="{2BD78A4F-4DCF-490B-ABA0-200841260C5A}" destId="{26453233-0B13-41A0-84E0-C440B1E643D1}" srcOrd="0" destOrd="0" presId="urn:microsoft.com/office/officeart/2005/8/layout/hierarchy4"/>
    <dgm:cxn modelId="{BF78766B-B02C-4A4A-B25C-93AE52713F0B}" type="presOf" srcId="{FE6C0E2B-368B-4684-B772-FA13D2525927}" destId="{CEB5CE73-F419-4271-B846-2A4582E7DDB3}" srcOrd="0" destOrd="0" presId="urn:microsoft.com/office/officeart/2005/8/layout/hierarchy4"/>
    <dgm:cxn modelId="{C846A651-CF97-4F5F-810B-5CDC83BFC1D4}" srcId="{1BB4F64B-DE8E-4C46-842D-0D2C02BB8B64}" destId="{2BD78A4F-4DCF-490B-ABA0-200841260C5A}" srcOrd="2" destOrd="0" parTransId="{6A4325B5-D582-47A5-A2AD-7DA0777C7469}" sibTransId="{648282B4-3330-4E94-8FC4-2A896043EDB4}"/>
    <dgm:cxn modelId="{D3EB6759-9D51-459F-9F53-BF2B07D758C1}" type="presOf" srcId="{B94678E9-380D-4BE1-A711-264A4B925150}" destId="{E78F7110-ED40-45DF-97E4-A8D82F844445}" srcOrd="0" destOrd="0" presId="urn:microsoft.com/office/officeart/2005/8/layout/hierarchy4"/>
    <dgm:cxn modelId="{73A225CB-1E36-4267-B4B4-31CF87A3CFB0}" srcId="{1BB4F64B-DE8E-4C46-842D-0D2C02BB8B64}" destId="{FE6C0E2B-368B-4684-B772-FA13D2525927}" srcOrd="0" destOrd="0" parTransId="{E980CB59-A035-4943-BE43-EB826CC3A0E5}" sibTransId="{57A43EA4-F39C-46AC-94C5-7ADAC5D55156}"/>
    <dgm:cxn modelId="{2F69E1D4-BBB4-4317-B9A6-79DED212F79B}" type="presOf" srcId="{1BB4F64B-DE8E-4C46-842D-0D2C02BB8B64}" destId="{28962832-4524-4429-BA6A-3186A661268E}" srcOrd="0" destOrd="0" presId="urn:microsoft.com/office/officeart/2005/8/layout/hierarchy4"/>
    <dgm:cxn modelId="{97E119B6-B305-4BA0-BB9E-1C8F26ED2B09}" type="presParOf" srcId="{28962832-4524-4429-BA6A-3186A661268E}" destId="{9A4428FA-5988-442B-8D4D-F4BB4C7E24FB}" srcOrd="0" destOrd="0" presId="urn:microsoft.com/office/officeart/2005/8/layout/hierarchy4"/>
    <dgm:cxn modelId="{4CAE5DEE-5EE6-4BC2-87FA-43D06176C8D6}" type="presParOf" srcId="{9A4428FA-5988-442B-8D4D-F4BB4C7E24FB}" destId="{CEB5CE73-F419-4271-B846-2A4582E7DDB3}" srcOrd="0" destOrd="0" presId="urn:microsoft.com/office/officeart/2005/8/layout/hierarchy4"/>
    <dgm:cxn modelId="{2F032DE6-2F1C-4368-B847-8584AD2DEECD}" type="presParOf" srcId="{9A4428FA-5988-442B-8D4D-F4BB4C7E24FB}" destId="{7BD54B08-D3F8-413F-8E83-101DC752F1BE}" srcOrd="1" destOrd="0" presId="urn:microsoft.com/office/officeart/2005/8/layout/hierarchy4"/>
    <dgm:cxn modelId="{E0CC1093-AB32-4B93-9952-F32DA06C0548}" type="presParOf" srcId="{28962832-4524-4429-BA6A-3186A661268E}" destId="{7A8E63A8-4ECD-410F-8469-6AF51FBF3C01}" srcOrd="1" destOrd="0" presId="urn:microsoft.com/office/officeart/2005/8/layout/hierarchy4"/>
    <dgm:cxn modelId="{1926CA7E-2423-4A3D-A071-A04F175B90E3}" type="presParOf" srcId="{28962832-4524-4429-BA6A-3186A661268E}" destId="{ACCA21C6-348C-4696-AEF5-4ECCD00EC468}" srcOrd="2" destOrd="0" presId="urn:microsoft.com/office/officeart/2005/8/layout/hierarchy4"/>
    <dgm:cxn modelId="{8B93F42E-386D-45EB-8E6C-FE713820EFC7}" type="presParOf" srcId="{ACCA21C6-348C-4696-AEF5-4ECCD00EC468}" destId="{E78F7110-ED40-45DF-97E4-A8D82F844445}" srcOrd="0" destOrd="0" presId="urn:microsoft.com/office/officeart/2005/8/layout/hierarchy4"/>
    <dgm:cxn modelId="{EB6A6623-7A44-4EEA-808A-63B0A5E969A4}" type="presParOf" srcId="{ACCA21C6-348C-4696-AEF5-4ECCD00EC468}" destId="{6DD621CA-8DAB-4093-9F38-CB45320847E0}" srcOrd="1" destOrd="0" presId="urn:microsoft.com/office/officeart/2005/8/layout/hierarchy4"/>
    <dgm:cxn modelId="{CD5352A7-00B3-4293-8B25-674F773B82B4}" type="presParOf" srcId="{28962832-4524-4429-BA6A-3186A661268E}" destId="{4EAEA396-3DFD-48BD-A79A-BC5531D40B7B}" srcOrd="3" destOrd="0" presId="urn:microsoft.com/office/officeart/2005/8/layout/hierarchy4"/>
    <dgm:cxn modelId="{562157AA-0131-4D4A-A9C1-3E3DE098F9BA}" type="presParOf" srcId="{28962832-4524-4429-BA6A-3186A661268E}" destId="{98242923-610D-462A-AA75-B6CE4EAFF816}" srcOrd="4" destOrd="0" presId="urn:microsoft.com/office/officeart/2005/8/layout/hierarchy4"/>
    <dgm:cxn modelId="{AC6CBBA9-4A3F-4D23-A856-9919C625C0B6}" type="presParOf" srcId="{98242923-610D-462A-AA75-B6CE4EAFF816}" destId="{26453233-0B13-41A0-84E0-C440B1E643D1}" srcOrd="0" destOrd="0" presId="urn:microsoft.com/office/officeart/2005/8/layout/hierarchy4"/>
    <dgm:cxn modelId="{E0C84AD5-4E80-498E-BA29-D175E7677C5C}" type="presParOf" srcId="{98242923-610D-462A-AA75-B6CE4EAFF816}" destId="{4C76FC2A-51AE-4AB8-B685-2154E63C366F}"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B4F64B-DE8E-4C46-842D-0D2C02BB8B64}" type="doc">
      <dgm:prSet loTypeId="urn:microsoft.com/office/officeart/2005/8/layout/rings+Icon" loCatId="relationship" qsTypeId="urn:microsoft.com/office/officeart/2005/8/quickstyle/simple1" qsCatId="simple" csTypeId="urn:microsoft.com/office/officeart/2005/8/colors/colorful5" csCatId="colorful" phldr="1"/>
      <dgm:spPr/>
      <dgm:t>
        <a:bodyPr/>
        <a:lstStyle/>
        <a:p>
          <a:endParaRPr lang="en-AU"/>
        </a:p>
      </dgm:t>
    </dgm:pt>
    <dgm:pt modelId="{FE6C0E2B-368B-4684-B772-FA13D2525927}">
      <dgm:prSet/>
      <dgm:spPr/>
      <dgm:t>
        <a:bodyPr/>
        <a:lstStyle/>
        <a:p>
          <a:r>
            <a:rPr lang="en-AU" dirty="0"/>
            <a:t>BODY</a:t>
          </a:r>
        </a:p>
      </dgm:t>
    </dgm:pt>
    <dgm:pt modelId="{E980CB59-A035-4943-BE43-EB826CC3A0E5}" type="parTrans" cxnId="{73A225CB-1E36-4267-B4B4-31CF87A3CFB0}">
      <dgm:prSet/>
      <dgm:spPr/>
      <dgm:t>
        <a:bodyPr/>
        <a:lstStyle/>
        <a:p>
          <a:endParaRPr lang="en-AU"/>
        </a:p>
      </dgm:t>
    </dgm:pt>
    <dgm:pt modelId="{57A43EA4-F39C-46AC-94C5-7ADAC5D55156}" type="sibTrans" cxnId="{73A225CB-1E36-4267-B4B4-31CF87A3CFB0}">
      <dgm:prSet/>
      <dgm:spPr/>
      <dgm:t>
        <a:bodyPr/>
        <a:lstStyle/>
        <a:p>
          <a:endParaRPr lang="en-AU"/>
        </a:p>
      </dgm:t>
    </dgm:pt>
    <dgm:pt modelId="{B94678E9-380D-4BE1-A711-264A4B925150}">
      <dgm:prSet/>
      <dgm:spPr/>
      <dgm:t>
        <a:bodyPr/>
        <a:lstStyle/>
        <a:p>
          <a:r>
            <a:rPr lang="en-AU" dirty="0"/>
            <a:t>SOUL</a:t>
          </a:r>
        </a:p>
      </dgm:t>
    </dgm:pt>
    <dgm:pt modelId="{BC0611F1-E25B-4D8B-95FE-E0D67C086D3C}" type="parTrans" cxnId="{C7F78E3B-190D-450D-8A5D-4D95AB733E82}">
      <dgm:prSet/>
      <dgm:spPr/>
      <dgm:t>
        <a:bodyPr/>
        <a:lstStyle/>
        <a:p>
          <a:endParaRPr lang="en-AU"/>
        </a:p>
      </dgm:t>
    </dgm:pt>
    <dgm:pt modelId="{0ED5406A-C745-4624-BE8D-87A76AA5F31F}" type="sibTrans" cxnId="{C7F78E3B-190D-450D-8A5D-4D95AB733E82}">
      <dgm:prSet/>
      <dgm:spPr/>
      <dgm:t>
        <a:bodyPr/>
        <a:lstStyle/>
        <a:p>
          <a:endParaRPr lang="en-AU"/>
        </a:p>
      </dgm:t>
    </dgm:pt>
    <dgm:pt modelId="{2BD78A4F-4DCF-490B-ABA0-200841260C5A}">
      <dgm:prSet/>
      <dgm:spPr/>
      <dgm:t>
        <a:bodyPr/>
        <a:lstStyle/>
        <a:p>
          <a:r>
            <a:rPr lang="en-AU" dirty="0"/>
            <a:t>SPIRIT</a:t>
          </a:r>
        </a:p>
      </dgm:t>
    </dgm:pt>
    <dgm:pt modelId="{6A4325B5-D582-47A5-A2AD-7DA0777C7469}" type="parTrans" cxnId="{C846A651-CF97-4F5F-810B-5CDC83BFC1D4}">
      <dgm:prSet/>
      <dgm:spPr/>
      <dgm:t>
        <a:bodyPr/>
        <a:lstStyle/>
        <a:p>
          <a:endParaRPr lang="en-AU"/>
        </a:p>
      </dgm:t>
    </dgm:pt>
    <dgm:pt modelId="{648282B4-3330-4E94-8FC4-2A896043EDB4}" type="sibTrans" cxnId="{C846A651-CF97-4F5F-810B-5CDC83BFC1D4}">
      <dgm:prSet/>
      <dgm:spPr/>
      <dgm:t>
        <a:bodyPr/>
        <a:lstStyle/>
        <a:p>
          <a:endParaRPr lang="en-AU"/>
        </a:p>
      </dgm:t>
    </dgm:pt>
    <dgm:pt modelId="{02DB31BB-CB62-4A85-BE88-4493A1382F50}" type="pres">
      <dgm:prSet presAssocID="{1BB4F64B-DE8E-4C46-842D-0D2C02BB8B64}" presName="Name0" presStyleCnt="0">
        <dgm:presLayoutVars>
          <dgm:chMax val="7"/>
          <dgm:dir/>
          <dgm:resizeHandles val="exact"/>
        </dgm:presLayoutVars>
      </dgm:prSet>
      <dgm:spPr/>
    </dgm:pt>
    <dgm:pt modelId="{F0B38E68-0B0A-48A1-9403-DB76B4654841}" type="pres">
      <dgm:prSet presAssocID="{1BB4F64B-DE8E-4C46-842D-0D2C02BB8B64}" presName="ellipse1" presStyleLbl="vennNode1" presStyleIdx="0" presStyleCnt="3" custLinFactNeighborX="73677" custLinFactNeighborY="-310">
        <dgm:presLayoutVars>
          <dgm:bulletEnabled val="1"/>
        </dgm:presLayoutVars>
      </dgm:prSet>
      <dgm:spPr/>
    </dgm:pt>
    <dgm:pt modelId="{14D72CF1-BF73-4A1F-9011-0413EFED8997}" type="pres">
      <dgm:prSet presAssocID="{1BB4F64B-DE8E-4C46-842D-0D2C02BB8B64}" presName="ellipse2" presStyleLbl="vennNode1" presStyleIdx="1" presStyleCnt="3" custLinFactNeighborX="23732" custLinFactNeighborY="-620">
        <dgm:presLayoutVars>
          <dgm:bulletEnabled val="1"/>
        </dgm:presLayoutVars>
      </dgm:prSet>
      <dgm:spPr/>
    </dgm:pt>
    <dgm:pt modelId="{D8C1C9A6-8FB2-48F5-ABA3-28B661690068}" type="pres">
      <dgm:prSet presAssocID="{1BB4F64B-DE8E-4C46-842D-0D2C02BB8B64}" presName="ellipse3" presStyleLbl="vennNode1" presStyleIdx="2" presStyleCnt="3" custLinFactNeighborX="-27144" custLinFactNeighborY="66539">
        <dgm:presLayoutVars>
          <dgm:bulletEnabled val="1"/>
        </dgm:presLayoutVars>
      </dgm:prSet>
      <dgm:spPr/>
    </dgm:pt>
  </dgm:ptLst>
  <dgm:cxnLst>
    <dgm:cxn modelId="{EC7EED1C-79F9-4FE1-8E71-CE8F2F97AB06}" type="presOf" srcId="{2BD78A4F-4DCF-490B-ABA0-200841260C5A}" destId="{D8C1C9A6-8FB2-48F5-ABA3-28B661690068}" srcOrd="0" destOrd="0" presId="urn:microsoft.com/office/officeart/2005/8/layout/rings+Icon"/>
    <dgm:cxn modelId="{C7F78E3B-190D-450D-8A5D-4D95AB733E82}" srcId="{1BB4F64B-DE8E-4C46-842D-0D2C02BB8B64}" destId="{B94678E9-380D-4BE1-A711-264A4B925150}" srcOrd="1" destOrd="0" parTransId="{BC0611F1-E25B-4D8B-95FE-E0D67C086D3C}" sibTransId="{0ED5406A-C745-4624-BE8D-87A76AA5F31F}"/>
    <dgm:cxn modelId="{D57FEA67-B815-4B42-A33A-F81F872A49B1}" type="presOf" srcId="{FE6C0E2B-368B-4684-B772-FA13D2525927}" destId="{F0B38E68-0B0A-48A1-9403-DB76B4654841}" srcOrd="0" destOrd="0" presId="urn:microsoft.com/office/officeart/2005/8/layout/rings+Icon"/>
    <dgm:cxn modelId="{C846A651-CF97-4F5F-810B-5CDC83BFC1D4}" srcId="{1BB4F64B-DE8E-4C46-842D-0D2C02BB8B64}" destId="{2BD78A4F-4DCF-490B-ABA0-200841260C5A}" srcOrd="2" destOrd="0" parTransId="{6A4325B5-D582-47A5-A2AD-7DA0777C7469}" sibTransId="{648282B4-3330-4E94-8FC4-2A896043EDB4}"/>
    <dgm:cxn modelId="{73A225CB-1E36-4267-B4B4-31CF87A3CFB0}" srcId="{1BB4F64B-DE8E-4C46-842D-0D2C02BB8B64}" destId="{FE6C0E2B-368B-4684-B772-FA13D2525927}" srcOrd="0" destOrd="0" parTransId="{E980CB59-A035-4943-BE43-EB826CC3A0E5}" sibTransId="{57A43EA4-F39C-46AC-94C5-7ADAC5D55156}"/>
    <dgm:cxn modelId="{626E6FD7-39CE-40FF-924D-7EC12A2683C0}" type="presOf" srcId="{1BB4F64B-DE8E-4C46-842D-0D2C02BB8B64}" destId="{02DB31BB-CB62-4A85-BE88-4493A1382F50}" srcOrd="0" destOrd="0" presId="urn:microsoft.com/office/officeart/2005/8/layout/rings+Icon"/>
    <dgm:cxn modelId="{3D190CFA-DCC1-41DB-A1AD-23BDAE074BF9}" type="presOf" srcId="{B94678E9-380D-4BE1-A711-264A4B925150}" destId="{14D72CF1-BF73-4A1F-9011-0413EFED8997}" srcOrd="0" destOrd="0" presId="urn:microsoft.com/office/officeart/2005/8/layout/rings+Icon"/>
    <dgm:cxn modelId="{4CA2DF70-5FE4-431C-8714-41FB62A0A974}" type="presParOf" srcId="{02DB31BB-CB62-4A85-BE88-4493A1382F50}" destId="{F0B38E68-0B0A-48A1-9403-DB76B4654841}" srcOrd="0" destOrd="0" presId="urn:microsoft.com/office/officeart/2005/8/layout/rings+Icon"/>
    <dgm:cxn modelId="{A183A269-C412-4EAD-A4AE-244E0D316CE4}" type="presParOf" srcId="{02DB31BB-CB62-4A85-BE88-4493A1382F50}" destId="{14D72CF1-BF73-4A1F-9011-0413EFED8997}" srcOrd="1" destOrd="0" presId="urn:microsoft.com/office/officeart/2005/8/layout/rings+Icon"/>
    <dgm:cxn modelId="{AEC583C2-0B92-46BD-B7E1-E1270EC3D4D7}" type="presParOf" srcId="{02DB31BB-CB62-4A85-BE88-4493A1382F50}" destId="{D8C1C9A6-8FB2-48F5-ABA3-28B661690068}" srcOrd="2"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180EB-9F26-43CE-B136-7C2EACB71E4E}">
      <dsp:nvSpPr>
        <dsp:cNvPr id="0" name=""/>
        <dsp:cNvSpPr/>
      </dsp:nvSpPr>
      <dsp:spPr>
        <a:xfrm>
          <a:off x="779916" y="0"/>
          <a:ext cx="6551195" cy="6551195"/>
        </a:xfrm>
        <a:prstGeom prst="ellipse">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AU" sz="3200" kern="1200" dirty="0"/>
            <a:t>BODY</a:t>
          </a:r>
        </a:p>
      </dsp:txBody>
      <dsp:txXfrm>
        <a:off x="2910692" y="327559"/>
        <a:ext cx="2289642" cy="982679"/>
      </dsp:txXfrm>
    </dsp:sp>
    <dsp:sp modelId="{23EEEDD0-0545-49B2-8468-9C916E81A621}">
      <dsp:nvSpPr>
        <dsp:cNvPr id="0" name=""/>
        <dsp:cNvSpPr/>
      </dsp:nvSpPr>
      <dsp:spPr>
        <a:xfrm>
          <a:off x="1598815" y="1637798"/>
          <a:ext cx="4913396" cy="4913396"/>
        </a:xfrm>
        <a:prstGeom prst="ellipse">
          <a:avLst/>
        </a:prstGeom>
        <a:solidFill>
          <a:schemeClr val="accent5">
            <a:hueOff val="8853510"/>
            <a:satOff val="-41368"/>
            <a:lumOff val="-804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AU" sz="3200" kern="1200" dirty="0"/>
            <a:t>SOUL</a:t>
          </a:r>
        </a:p>
      </dsp:txBody>
      <dsp:txXfrm>
        <a:off x="2910692" y="1944886"/>
        <a:ext cx="2289642" cy="921261"/>
      </dsp:txXfrm>
    </dsp:sp>
    <dsp:sp modelId="{9AA7443E-E9AF-41AF-BAAD-F15B56136521}">
      <dsp:nvSpPr>
        <dsp:cNvPr id="0" name=""/>
        <dsp:cNvSpPr/>
      </dsp:nvSpPr>
      <dsp:spPr>
        <a:xfrm>
          <a:off x="2417715" y="3275597"/>
          <a:ext cx="3275597" cy="3275597"/>
        </a:xfrm>
        <a:prstGeom prst="ellipse">
          <a:avLst/>
        </a:prstGeom>
        <a:solidFill>
          <a:schemeClr val="accent5">
            <a:hueOff val="17707020"/>
            <a:satOff val="-82737"/>
            <a:lumOff val="-1607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AU" sz="3200" kern="1200" dirty="0"/>
            <a:t>SPIRIT</a:t>
          </a:r>
        </a:p>
      </dsp:txBody>
      <dsp:txXfrm>
        <a:off x="2897415" y="4094496"/>
        <a:ext cx="2316197" cy="16377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B5CE73-F419-4271-B846-2A4582E7DDB3}">
      <dsp:nvSpPr>
        <dsp:cNvPr id="0" name=""/>
        <dsp:cNvSpPr/>
      </dsp:nvSpPr>
      <dsp:spPr>
        <a:xfrm>
          <a:off x="0" y="0"/>
          <a:ext cx="2452131" cy="5617919"/>
        </a:xfrm>
        <a:prstGeom prst="roundRect">
          <a:avLst>
            <a:gd name="adj" fmla="val 10000"/>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AU" sz="5400" kern="1200" dirty="0"/>
            <a:t>BODY</a:t>
          </a:r>
        </a:p>
      </dsp:txBody>
      <dsp:txXfrm>
        <a:off x="71820" y="71820"/>
        <a:ext cx="2308491" cy="5474279"/>
      </dsp:txXfrm>
    </dsp:sp>
    <dsp:sp modelId="{E78F7110-ED40-45DF-97E4-A8D82F844445}">
      <dsp:nvSpPr>
        <dsp:cNvPr id="0" name=""/>
        <dsp:cNvSpPr/>
      </dsp:nvSpPr>
      <dsp:spPr>
        <a:xfrm>
          <a:off x="2489804" y="0"/>
          <a:ext cx="2452131" cy="5617919"/>
        </a:xfrm>
        <a:prstGeom prst="roundRect">
          <a:avLst>
            <a:gd name="adj" fmla="val 10000"/>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AU" sz="5400" kern="1200" dirty="0"/>
            <a:t>SOUL</a:t>
          </a:r>
        </a:p>
      </dsp:txBody>
      <dsp:txXfrm>
        <a:off x="2561624" y="71820"/>
        <a:ext cx="2308491" cy="5474279"/>
      </dsp:txXfrm>
    </dsp:sp>
    <dsp:sp modelId="{26453233-0B13-41A0-84E0-C440B1E643D1}">
      <dsp:nvSpPr>
        <dsp:cNvPr id="0" name=""/>
        <dsp:cNvSpPr/>
      </dsp:nvSpPr>
      <dsp:spPr>
        <a:xfrm>
          <a:off x="5740309" y="0"/>
          <a:ext cx="2452131" cy="5617919"/>
        </a:xfrm>
        <a:prstGeom prst="roundRect">
          <a:avLst>
            <a:gd name="adj" fmla="val 10000"/>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AU" sz="5400" kern="1200" dirty="0"/>
            <a:t>SPIRIT</a:t>
          </a:r>
        </a:p>
      </dsp:txBody>
      <dsp:txXfrm>
        <a:off x="5812129" y="71820"/>
        <a:ext cx="2308491" cy="54742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38E68-0B0A-48A1-9403-DB76B4654841}">
      <dsp:nvSpPr>
        <dsp:cNvPr id="0" name=""/>
        <dsp:cNvSpPr/>
      </dsp:nvSpPr>
      <dsp:spPr>
        <a:xfrm>
          <a:off x="2964377" y="0"/>
          <a:ext cx="3930118" cy="3930061"/>
        </a:xfrm>
        <a:prstGeom prst="ellipse">
          <a:avLst/>
        </a:prstGeom>
        <a:solidFill>
          <a:schemeClr val="accent5">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AU" sz="6500" kern="1200" dirty="0"/>
            <a:t>BODY</a:t>
          </a:r>
        </a:p>
      </dsp:txBody>
      <dsp:txXfrm>
        <a:off x="3539929" y="575544"/>
        <a:ext cx="2779014" cy="2778973"/>
      </dsp:txXfrm>
    </dsp:sp>
    <dsp:sp modelId="{14D72CF1-BF73-4A1F-9011-0413EFED8997}">
      <dsp:nvSpPr>
        <dsp:cNvPr id="0" name=""/>
        <dsp:cNvSpPr/>
      </dsp:nvSpPr>
      <dsp:spPr>
        <a:xfrm>
          <a:off x="3024346" y="2596766"/>
          <a:ext cx="3930118" cy="3930061"/>
        </a:xfrm>
        <a:prstGeom prst="ellipse">
          <a:avLst/>
        </a:prstGeom>
        <a:solidFill>
          <a:schemeClr val="accent5">
            <a:alpha val="50000"/>
            <a:hueOff val="8853510"/>
            <a:satOff val="-41368"/>
            <a:lumOff val="-804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AU" sz="6500" kern="1200" dirty="0"/>
            <a:t>SOUL</a:t>
          </a:r>
        </a:p>
      </dsp:txBody>
      <dsp:txXfrm>
        <a:off x="3599898" y="3172310"/>
        <a:ext cx="2779014" cy="2778973"/>
      </dsp:txXfrm>
    </dsp:sp>
    <dsp:sp modelId="{D8C1C9A6-8FB2-48F5-ABA3-28B661690068}">
      <dsp:nvSpPr>
        <dsp:cNvPr id="0" name=""/>
        <dsp:cNvSpPr/>
      </dsp:nvSpPr>
      <dsp:spPr>
        <a:xfrm>
          <a:off x="3045334" y="2615023"/>
          <a:ext cx="3930118" cy="3930061"/>
        </a:xfrm>
        <a:prstGeom prst="ellipse">
          <a:avLst/>
        </a:prstGeom>
        <a:solidFill>
          <a:schemeClr val="accent5">
            <a:alpha val="50000"/>
            <a:hueOff val="17707020"/>
            <a:satOff val="-82737"/>
            <a:lumOff val="-1607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AU" sz="6500" kern="1200" dirty="0"/>
            <a:t>SPIRIT</a:t>
          </a:r>
        </a:p>
      </dsp:txBody>
      <dsp:txXfrm>
        <a:off x="3620886" y="3190567"/>
        <a:ext cx="2779014" cy="2778973"/>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3/18/2023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3/18/2023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3/18/2023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3/18/2023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3/18/2023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3/18/2023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3/18/2023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3/18/2023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3/18/2023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3/18/2023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50000"/>
              <a:lumOff val="5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3/18/2023</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bg2">
                    <a:lumMod val="40000"/>
                    <a:lumOff val="60000"/>
                  </a:schemeClr>
                </a:solidFill>
              </a:defRPr>
            </a:lvl1pPr>
          </a:lstStyle>
          <a:p>
            <a:fld id="{5586B75A-687E-405C-8A0B-8D00578BA2C3}" type="datetimeFigureOut">
              <a:rPr lang="en-US" dirty="0"/>
              <a:pPr/>
              <a:t>3/18/2023</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bg2">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tabLst>
          <a:tab pos="1143000" algn="l"/>
        </a:tabLst>
        <a:defRPr sz="2000" kern="1200">
          <a:solidFill>
            <a:schemeClr val="bg2">
              <a:lumMod val="20000"/>
              <a:lumOff val="80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800" kern="1200">
          <a:solidFill>
            <a:schemeClr val="bg2">
              <a:lumMod val="20000"/>
              <a:lumOff val="80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600" kern="1200">
          <a:solidFill>
            <a:schemeClr val="bg2">
              <a:lumMod val="20000"/>
              <a:lumOff val="80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diagramLayout" Target="../diagrams/layout2.xml"/><Relationship Id="rId7" Type="http://schemas.openxmlformats.org/officeDocument/2006/relationships/image" Target="../media/image17.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EC4D9-BBDF-7E69-3600-810268015B50}"/>
              </a:ext>
            </a:extLst>
          </p:cNvPr>
          <p:cNvSpPr>
            <a:spLocks noGrp="1"/>
          </p:cNvSpPr>
          <p:nvPr>
            <p:ph type="ctrTitle"/>
          </p:nvPr>
        </p:nvSpPr>
        <p:spPr/>
        <p:txBody>
          <a:bodyPr/>
          <a:lstStyle/>
          <a:p>
            <a:r>
              <a:rPr lang="en-AU" dirty="0"/>
              <a:t>Body, Spirit &amp; Soul</a:t>
            </a:r>
          </a:p>
        </p:txBody>
      </p:sp>
      <p:sp>
        <p:nvSpPr>
          <p:cNvPr id="3" name="Subtitle 2">
            <a:extLst>
              <a:ext uri="{FF2B5EF4-FFF2-40B4-BE49-F238E27FC236}">
                <a16:creationId xmlns:a16="http://schemas.microsoft.com/office/drawing/2014/main" id="{AD718532-7CC1-FB95-301E-6FBD32D6CCC6}"/>
              </a:ext>
            </a:extLst>
          </p:cNvPr>
          <p:cNvSpPr>
            <a:spLocks noGrp="1"/>
          </p:cNvSpPr>
          <p:nvPr>
            <p:ph type="subTitle" idx="1"/>
          </p:nvPr>
        </p:nvSpPr>
        <p:spPr/>
        <p:txBody>
          <a:bodyPr/>
          <a:lstStyle/>
          <a:p>
            <a:endParaRPr lang="en-AU"/>
          </a:p>
        </p:txBody>
      </p:sp>
    </p:spTree>
    <p:extLst>
      <p:ext uri="{BB962C8B-B14F-4D97-AF65-F5344CB8AC3E}">
        <p14:creationId xmlns:p14="http://schemas.microsoft.com/office/powerpoint/2010/main" val="1667690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3DDE2D56-CCE0-57A5-4932-2F1C906D9B26}"/>
              </a:ext>
            </a:extLst>
          </p:cNvPr>
          <p:cNvGraphicFramePr/>
          <p:nvPr>
            <p:extLst>
              <p:ext uri="{D42A27DB-BD31-4B8C-83A1-F6EECF244321}">
                <p14:modId xmlns:p14="http://schemas.microsoft.com/office/powerpoint/2010/main" val="1670868680"/>
              </p:ext>
            </p:extLst>
          </p:nvPr>
        </p:nvGraphicFramePr>
        <p:xfrm>
          <a:off x="187553" y="1086678"/>
          <a:ext cx="8192441" cy="5617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FB013A55-4B58-40A4-7838-6280A2C7A31D}"/>
              </a:ext>
            </a:extLst>
          </p:cNvPr>
          <p:cNvSpPr txBox="1"/>
          <p:nvPr/>
        </p:nvSpPr>
        <p:spPr>
          <a:xfrm>
            <a:off x="7543800" y="5715000"/>
            <a:ext cx="184731" cy="369332"/>
          </a:xfrm>
          <a:prstGeom prst="rect">
            <a:avLst/>
          </a:prstGeom>
          <a:noFill/>
        </p:spPr>
        <p:txBody>
          <a:bodyPr wrap="none" rtlCol="0">
            <a:spAutoFit/>
          </a:bodyPr>
          <a:lstStyle/>
          <a:p>
            <a:endParaRPr lang="en-AU" dirty="0"/>
          </a:p>
        </p:txBody>
      </p:sp>
      <p:sp>
        <p:nvSpPr>
          <p:cNvPr id="11" name="TextBox 10">
            <a:extLst>
              <a:ext uri="{FF2B5EF4-FFF2-40B4-BE49-F238E27FC236}">
                <a16:creationId xmlns:a16="http://schemas.microsoft.com/office/drawing/2014/main" id="{33FD0A92-79FC-03DE-357F-D24BFE481C46}"/>
              </a:ext>
            </a:extLst>
          </p:cNvPr>
          <p:cNvSpPr txBox="1"/>
          <p:nvPr/>
        </p:nvSpPr>
        <p:spPr>
          <a:xfrm>
            <a:off x="8528384" y="278277"/>
            <a:ext cx="2901616" cy="2031325"/>
          </a:xfrm>
          <a:prstGeom prst="rect">
            <a:avLst/>
          </a:prstGeom>
          <a:noFill/>
        </p:spPr>
        <p:txBody>
          <a:bodyPr wrap="square">
            <a:spAutoFit/>
          </a:bodyPr>
          <a:lstStyle/>
          <a:p>
            <a:pPr marL="0" marR="0">
              <a:spcBef>
                <a:spcPts val="0"/>
              </a:spcBef>
              <a:spcAft>
                <a:spcPts val="0"/>
              </a:spcAft>
            </a:pPr>
            <a:r>
              <a:rPr lang="en-US" sz="1800" dirty="0">
                <a:effectLst/>
                <a:latin typeface="Calibri" panose="020F0502020204030204" pitchFamily="34" charset="0"/>
              </a:rPr>
              <a:t>I Thessalonians 5:19</a:t>
            </a:r>
            <a:r>
              <a:rPr lang="en-US" sz="1800" dirty="0">
                <a:effectLst/>
                <a:latin typeface="Noto Serif" panose="02020600060500020200" pitchFamily="18" charset="0"/>
              </a:rPr>
              <a:t>‭</a:t>
            </a:r>
            <a:r>
              <a:rPr lang="en-US" sz="1800" dirty="0">
                <a:effectLst/>
                <a:latin typeface="Calibri" panose="020F0502020204030204" pitchFamily="34" charset="0"/>
              </a:rPr>
              <a:t>-</a:t>
            </a:r>
            <a:r>
              <a:rPr lang="en-US" sz="1800" dirty="0">
                <a:effectLst/>
                <a:latin typeface="Noto Serif" panose="02020600060500020200" pitchFamily="18" charset="0"/>
              </a:rPr>
              <a:t>‬</a:t>
            </a:r>
            <a:r>
              <a:rPr lang="en-US" sz="1800" dirty="0">
                <a:effectLst/>
                <a:latin typeface="Calibri" panose="020F0502020204030204" pitchFamily="34" charset="0"/>
              </a:rPr>
              <a:t>21 NKJV </a:t>
            </a:r>
          </a:p>
          <a:p>
            <a:pPr marL="0" marR="0">
              <a:spcBef>
                <a:spcPts val="0"/>
              </a:spcBef>
              <a:spcAft>
                <a:spcPts val="0"/>
              </a:spcAft>
            </a:pPr>
            <a:endParaRPr lang="en-US" dirty="0">
              <a:latin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rPr>
              <a:t>Do not quench the Spirit. Do not despise prophecies. </a:t>
            </a:r>
            <a:r>
              <a:rPr lang="en-US" sz="1800" b="1" dirty="0">
                <a:effectLst/>
                <a:latin typeface="Calibri" panose="020F0502020204030204" pitchFamily="34" charset="0"/>
              </a:rPr>
              <a:t>Test all things; hold fast what is good.</a:t>
            </a:r>
            <a:br>
              <a:rPr lang="en-US" sz="1800" dirty="0">
                <a:effectLst/>
                <a:latin typeface="Calibri" panose="020F0502020204030204" pitchFamily="34" charset="0"/>
              </a:rPr>
            </a:br>
            <a:endParaRPr lang="en-US" sz="1800" dirty="0">
              <a:effectLst/>
              <a:latin typeface="Calibri" panose="020F0502020204030204" pitchFamily="34" charset="0"/>
            </a:endParaRPr>
          </a:p>
        </p:txBody>
      </p:sp>
      <p:sp>
        <p:nvSpPr>
          <p:cNvPr id="13" name="TextBox 12">
            <a:extLst>
              <a:ext uri="{FF2B5EF4-FFF2-40B4-BE49-F238E27FC236}">
                <a16:creationId xmlns:a16="http://schemas.microsoft.com/office/drawing/2014/main" id="{DDCF2FAE-0B59-AED6-67A8-FE2D6D6196D0}"/>
              </a:ext>
            </a:extLst>
          </p:cNvPr>
          <p:cNvSpPr txBox="1"/>
          <p:nvPr/>
        </p:nvSpPr>
        <p:spPr>
          <a:xfrm>
            <a:off x="112644" y="153403"/>
            <a:ext cx="4192686" cy="461665"/>
          </a:xfrm>
          <a:prstGeom prst="rect">
            <a:avLst/>
          </a:prstGeom>
          <a:noFill/>
        </p:spPr>
        <p:txBody>
          <a:bodyPr wrap="none" rtlCol="0">
            <a:spAutoFit/>
          </a:bodyPr>
          <a:lstStyle/>
          <a:p>
            <a:r>
              <a:rPr lang="en-AU" sz="2400" dirty="0"/>
              <a:t>How do you protect your Spirit?</a:t>
            </a:r>
          </a:p>
        </p:txBody>
      </p:sp>
      <p:sp>
        <p:nvSpPr>
          <p:cNvPr id="15" name="TextBox 14">
            <a:extLst>
              <a:ext uri="{FF2B5EF4-FFF2-40B4-BE49-F238E27FC236}">
                <a16:creationId xmlns:a16="http://schemas.microsoft.com/office/drawing/2014/main" id="{116FA3E6-3F7B-F5FF-3BE1-F59820D5E503}"/>
              </a:ext>
            </a:extLst>
          </p:cNvPr>
          <p:cNvSpPr txBox="1"/>
          <p:nvPr/>
        </p:nvSpPr>
        <p:spPr>
          <a:xfrm>
            <a:off x="8584532" y="2309602"/>
            <a:ext cx="3296865" cy="369332"/>
          </a:xfrm>
          <a:prstGeom prst="rect">
            <a:avLst/>
          </a:prstGeom>
          <a:noFill/>
        </p:spPr>
        <p:txBody>
          <a:bodyPr wrap="none" rtlCol="0">
            <a:spAutoFit/>
          </a:bodyPr>
          <a:lstStyle/>
          <a:p>
            <a:r>
              <a:rPr lang="en-AU" dirty="0"/>
              <a:t>If only we had a Spiritual Firewall</a:t>
            </a:r>
          </a:p>
        </p:txBody>
      </p:sp>
      <p:grpSp>
        <p:nvGrpSpPr>
          <p:cNvPr id="25" name="Group 24">
            <a:extLst>
              <a:ext uri="{FF2B5EF4-FFF2-40B4-BE49-F238E27FC236}">
                <a16:creationId xmlns:a16="http://schemas.microsoft.com/office/drawing/2014/main" id="{13C8B013-0D8E-F2B0-C2C6-F00F8097B6B6}"/>
              </a:ext>
            </a:extLst>
          </p:cNvPr>
          <p:cNvGrpSpPr/>
          <p:nvPr/>
        </p:nvGrpSpPr>
        <p:grpSpPr>
          <a:xfrm>
            <a:off x="5135494" y="932447"/>
            <a:ext cx="778027" cy="5772150"/>
            <a:chOff x="5045257" y="932447"/>
            <a:chExt cx="914415" cy="5772150"/>
          </a:xfrm>
        </p:grpSpPr>
        <p:pic>
          <p:nvPicPr>
            <p:cNvPr id="17" name="Graphic 16" descr="Full Brick Wall with solid fill">
              <a:extLst>
                <a:ext uri="{FF2B5EF4-FFF2-40B4-BE49-F238E27FC236}">
                  <a16:creationId xmlns:a16="http://schemas.microsoft.com/office/drawing/2014/main" id="{90F8E71A-99D6-3193-44AE-A2100FF8BB5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5045257" y="932447"/>
              <a:ext cx="914400" cy="914400"/>
            </a:xfrm>
            <a:prstGeom prst="rect">
              <a:avLst/>
            </a:prstGeom>
          </p:spPr>
        </p:pic>
        <p:pic>
          <p:nvPicPr>
            <p:cNvPr id="18" name="Graphic 17" descr="Full Brick Wall with solid fill">
              <a:extLst>
                <a:ext uri="{FF2B5EF4-FFF2-40B4-BE49-F238E27FC236}">
                  <a16:creationId xmlns:a16="http://schemas.microsoft.com/office/drawing/2014/main" id="{93C9C42C-12D4-8B34-6159-A488E30AC81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5045257" y="1644316"/>
              <a:ext cx="914400" cy="914400"/>
            </a:xfrm>
            <a:prstGeom prst="rect">
              <a:avLst/>
            </a:prstGeom>
          </p:spPr>
        </p:pic>
        <p:pic>
          <p:nvPicPr>
            <p:cNvPr id="19" name="Graphic 18" descr="Full Brick Wall with solid fill">
              <a:extLst>
                <a:ext uri="{FF2B5EF4-FFF2-40B4-BE49-F238E27FC236}">
                  <a16:creationId xmlns:a16="http://schemas.microsoft.com/office/drawing/2014/main" id="{D415F0DE-A57D-9E16-224B-3D09F7994A8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5045257" y="2334668"/>
              <a:ext cx="914400" cy="914400"/>
            </a:xfrm>
            <a:prstGeom prst="rect">
              <a:avLst/>
            </a:prstGeom>
          </p:spPr>
        </p:pic>
        <p:pic>
          <p:nvPicPr>
            <p:cNvPr id="20" name="Graphic 19" descr="Full Brick Wall with solid fill">
              <a:extLst>
                <a:ext uri="{FF2B5EF4-FFF2-40B4-BE49-F238E27FC236}">
                  <a16:creationId xmlns:a16="http://schemas.microsoft.com/office/drawing/2014/main" id="{EBBBA9B5-907D-52FF-A9A2-C7E9F237007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5045257" y="3030326"/>
              <a:ext cx="914400" cy="914400"/>
            </a:xfrm>
            <a:prstGeom prst="rect">
              <a:avLst/>
            </a:prstGeom>
          </p:spPr>
        </p:pic>
        <p:pic>
          <p:nvPicPr>
            <p:cNvPr id="21" name="Graphic 20" descr="Full Brick Wall with solid fill">
              <a:extLst>
                <a:ext uri="{FF2B5EF4-FFF2-40B4-BE49-F238E27FC236}">
                  <a16:creationId xmlns:a16="http://schemas.microsoft.com/office/drawing/2014/main" id="{D42A56B1-82E2-F353-C8C2-7CD3F613D9D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5045257" y="3714604"/>
              <a:ext cx="914400" cy="914400"/>
            </a:xfrm>
            <a:prstGeom prst="rect">
              <a:avLst/>
            </a:prstGeom>
          </p:spPr>
        </p:pic>
        <p:pic>
          <p:nvPicPr>
            <p:cNvPr id="22" name="Graphic 21" descr="Full Brick Wall with solid fill">
              <a:extLst>
                <a:ext uri="{FF2B5EF4-FFF2-40B4-BE49-F238E27FC236}">
                  <a16:creationId xmlns:a16="http://schemas.microsoft.com/office/drawing/2014/main" id="{86516B6C-C68F-7AB4-CF22-A10585DD6DC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5045257" y="4410260"/>
              <a:ext cx="914400" cy="914400"/>
            </a:xfrm>
            <a:prstGeom prst="rect">
              <a:avLst/>
            </a:prstGeom>
          </p:spPr>
        </p:pic>
        <p:pic>
          <p:nvPicPr>
            <p:cNvPr id="23" name="Graphic 22" descr="Full Brick Wall with solid fill">
              <a:extLst>
                <a:ext uri="{FF2B5EF4-FFF2-40B4-BE49-F238E27FC236}">
                  <a16:creationId xmlns:a16="http://schemas.microsoft.com/office/drawing/2014/main" id="{C697194F-DE22-DCD9-0C59-9DF8004FFC2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5045257" y="5096599"/>
              <a:ext cx="914400" cy="914400"/>
            </a:xfrm>
            <a:prstGeom prst="rect">
              <a:avLst/>
            </a:prstGeom>
          </p:spPr>
        </p:pic>
        <p:pic>
          <p:nvPicPr>
            <p:cNvPr id="24" name="Graphic 23" descr="Full Brick Wall with solid fill">
              <a:extLst>
                <a:ext uri="{FF2B5EF4-FFF2-40B4-BE49-F238E27FC236}">
                  <a16:creationId xmlns:a16="http://schemas.microsoft.com/office/drawing/2014/main" id="{CDBFCE61-C47F-2912-3201-73A4E1B366C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5045272" y="5790197"/>
              <a:ext cx="914400" cy="914400"/>
            </a:xfrm>
            <a:prstGeom prst="rect">
              <a:avLst/>
            </a:prstGeom>
          </p:spPr>
        </p:pic>
      </p:grpSp>
    </p:spTree>
    <p:extLst>
      <p:ext uri="{BB962C8B-B14F-4D97-AF65-F5344CB8AC3E}">
        <p14:creationId xmlns:p14="http://schemas.microsoft.com/office/powerpoint/2010/main" val="372898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11"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B62B4C-481A-7002-1629-FBBD3E84011A}"/>
              </a:ext>
            </a:extLst>
          </p:cNvPr>
          <p:cNvSpPr txBox="1"/>
          <p:nvPr/>
        </p:nvSpPr>
        <p:spPr>
          <a:xfrm>
            <a:off x="467727" y="409670"/>
            <a:ext cx="11575884" cy="3877985"/>
          </a:xfrm>
          <a:prstGeom prst="rect">
            <a:avLst/>
          </a:prstGeom>
          <a:noFill/>
        </p:spPr>
        <p:txBody>
          <a:bodyPr wrap="square">
            <a:spAutoFit/>
          </a:bodyPr>
          <a:lstStyle/>
          <a:p>
            <a:pPr marL="0" marR="0">
              <a:spcBef>
                <a:spcPts val="0"/>
              </a:spcBef>
              <a:spcAft>
                <a:spcPts val="0"/>
              </a:spcAft>
            </a:pPr>
            <a:r>
              <a:rPr lang="en-US" sz="2400" b="1" dirty="0">
                <a:effectLst/>
                <a:latin typeface="Calibri" panose="020F0502020204030204" pitchFamily="34" charset="0"/>
              </a:rPr>
              <a:t>Galatians 5:19</a:t>
            </a:r>
            <a:r>
              <a:rPr lang="en-US" sz="2400" b="1" dirty="0">
                <a:effectLst/>
                <a:latin typeface="Noto Serif" panose="02020600060500020200" pitchFamily="18" charset="0"/>
              </a:rPr>
              <a:t>‭</a:t>
            </a:r>
            <a:r>
              <a:rPr lang="en-US" sz="2400" b="1" dirty="0">
                <a:effectLst/>
                <a:latin typeface="Calibri" panose="020F0502020204030204" pitchFamily="34" charset="0"/>
              </a:rPr>
              <a:t>-</a:t>
            </a:r>
            <a:r>
              <a:rPr lang="en-US" sz="2400" b="1" dirty="0">
                <a:effectLst/>
                <a:latin typeface="Noto Serif" panose="02020600060500020200" pitchFamily="18" charset="0"/>
              </a:rPr>
              <a:t>‬</a:t>
            </a:r>
            <a:r>
              <a:rPr lang="en-US" sz="2400" b="1" dirty="0">
                <a:effectLst/>
                <a:latin typeface="Calibri" panose="020F0502020204030204" pitchFamily="34" charset="0"/>
              </a:rPr>
              <a:t>23 NET </a:t>
            </a:r>
          </a:p>
          <a:p>
            <a:pPr marL="0" marR="0">
              <a:spcBef>
                <a:spcPts val="0"/>
              </a:spcBef>
              <a:spcAft>
                <a:spcPts val="0"/>
              </a:spcAft>
            </a:pPr>
            <a:endParaRPr lang="en-US" sz="2400" b="1" dirty="0">
              <a:effectLst/>
              <a:latin typeface="Calibri" panose="020F0502020204030204" pitchFamily="34" charset="0"/>
            </a:endParaRPr>
          </a:p>
          <a:p>
            <a:pPr marL="0" marR="0">
              <a:spcBef>
                <a:spcPts val="0"/>
              </a:spcBef>
              <a:spcAft>
                <a:spcPts val="0"/>
              </a:spcAft>
            </a:pPr>
            <a:r>
              <a:rPr lang="en-US" sz="2000" dirty="0">
                <a:effectLst/>
                <a:latin typeface="Calibri" panose="020F0502020204030204" pitchFamily="34" charset="0"/>
              </a:rPr>
              <a:t>Now the works of the flesh are obvious: </a:t>
            </a:r>
          </a:p>
          <a:p>
            <a:pPr marL="0" marR="0">
              <a:spcBef>
                <a:spcPts val="0"/>
              </a:spcBef>
              <a:spcAft>
                <a:spcPts val="0"/>
              </a:spcAft>
            </a:pPr>
            <a:r>
              <a:rPr lang="en-US" sz="2000" dirty="0">
                <a:effectLst/>
                <a:latin typeface="Calibri" panose="020F0502020204030204" pitchFamily="34" charset="0"/>
              </a:rPr>
              <a:t>sexual immorality, impurity, depravity, idolatry, sorcery, hostilities, strife, jealousy, outbursts of anger, selfish rivalries, dissensions, factions, envying, murder, drunkenness, carousing, </a:t>
            </a:r>
            <a:r>
              <a:rPr lang="en-US" sz="2000" b="1" u="sng" dirty="0">
                <a:effectLst/>
                <a:latin typeface="Calibri" panose="020F0502020204030204" pitchFamily="34" charset="0"/>
              </a:rPr>
              <a:t>and similar things</a:t>
            </a:r>
            <a:r>
              <a:rPr lang="en-US" sz="2000" dirty="0">
                <a:effectLst/>
                <a:latin typeface="Calibri" panose="020F0502020204030204" pitchFamily="34" charset="0"/>
              </a:rPr>
              <a:t>. .</a:t>
            </a:r>
          </a:p>
          <a:p>
            <a:pPr marL="0" marR="0">
              <a:spcBef>
                <a:spcPts val="0"/>
              </a:spcBef>
              <a:spcAft>
                <a:spcPts val="0"/>
              </a:spcAft>
            </a:pPr>
            <a:endParaRPr lang="en-US" sz="2000" dirty="0">
              <a:latin typeface="Calibri" panose="020F0502020204030204" pitchFamily="34" charset="0"/>
            </a:endParaRPr>
          </a:p>
          <a:p>
            <a:pPr marL="0" marR="0">
              <a:spcBef>
                <a:spcPts val="0"/>
              </a:spcBef>
              <a:spcAft>
                <a:spcPts val="0"/>
              </a:spcAft>
            </a:pPr>
            <a:r>
              <a:rPr lang="en-US" sz="2000" b="1" dirty="0">
                <a:effectLst/>
                <a:latin typeface="Calibri" panose="020F0502020204030204" pitchFamily="34" charset="0"/>
              </a:rPr>
              <a:t>I am warning you</a:t>
            </a:r>
            <a:r>
              <a:rPr lang="en-US" sz="2000" dirty="0">
                <a:effectLst/>
                <a:latin typeface="Calibri" panose="020F0502020204030204" pitchFamily="34" charset="0"/>
              </a:rPr>
              <a:t>, as I had warned you before: Those who practice such things </a:t>
            </a:r>
            <a:r>
              <a:rPr lang="en-US" sz="2000" b="1" u="sng" dirty="0">
                <a:effectLst/>
                <a:latin typeface="Calibri" panose="020F0502020204030204" pitchFamily="34" charset="0"/>
              </a:rPr>
              <a:t>will not</a:t>
            </a:r>
            <a:r>
              <a:rPr lang="en-US" sz="2000" dirty="0">
                <a:effectLst/>
                <a:latin typeface="Calibri" panose="020F0502020204030204" pitchFamily="34" charset="0"/>
              </a:rPr>
              <a:t> inherit the kingdom of God! </a:t>
            </a:r>
          </a:p>
          <a:p>
            <a:pPr marL="0" marR="0">
              <a:spcBef>
                <a:spcPts val="0"/>
              </a:spcBef>
              <a:spcAft>
                <a:spcPts val="0"/>
              </a:spcAft>
            </a:pPr>
            <a:endParaRPr lang="en-US" sz="2000" dirty="0">
              <a:latin typeface="Calibri" panose="020F0502020204030204" pitchFamily="34" charset="0"/>
            </a:endParaRPr>
          </a:p>
          <a:p>
            <a:pPr marL="0" marR="0">
              <a:spcBef>
                <a:spcPts val="0"/>
              </a:spcBef>
              <a:spcAft>
                <a:spcPts val="0"/>
              </a:spcAft>
            </a:pPr>
            <a:r>
              <a:rPr lang="en-US" sz="2000" dirty="0">
                <a:effectLst/>
                <a:latin typeface="Calibri" panose="020F0502020204030204" pitchFamily="34" charset="0"/>
              </a:rPr>
              <a:t>But the fruit of the Spirit is love, joy, peace, patience, kindness, goodness, faithfulness, gentleness, and self-control. </a:t>
            </a:r>
            <a:r>
              <a:rPr lang="en-US" sz="2000" b="1" u="sng" dirty="0">
                <a:effectLst/>
                <a:latin typeface="Calibri" panose="020F0502020204030204" pitchFamily="34" charset="0"/>
              </a:rPr>
              <a:t>Against such things there is no law.</a:t>
            </a:r>
            <a:br>
              <a:rPr lang="en-US" sz="1800" b="1" u="sng" dirty="0">
                <a:effectLst/>
                <a:latin typeface="Calibri" panose="020F0502020204030204" pitchFamily="34" charset="0"/>
              </a:rPr>
            </a:br>
            <a:endParaRPr lang="en-US" sz="1800" b="1" u="sng" dirty="0">
              <a:effectLst/>
              <a:latin typeface="Calibri" panose="020F0502020204030204" pitchFamily="34" charset="0"/>
            </a:endParaRPr>
          </a:p>
        </p:txBody>
      </p:sp>
      <p:sp>
        <p:nvSpPr>
          <p:cNvPr id="4" name="TextBox 3">
            <a:extLst>
              <a:ext uri="{FF2B5EF4-FFF2-40B4-BE49-F238E27FC236}">
                <a16:creationId xmlns:a16="http://schemas.microsoft.com/office/drawing/2014/main" id="{515658BA-8F18-E14D-8305-15DFD3E2B568}"/>
              </a:ext>
            </a:extLst>
          </p:cNvPr>
          <p:cNvSpPr txBox="1"/>
          <p:nvPr/>
        </p:nvSpPr>
        <p:spPr>
          <a:xfrm>
            <a:off x="467726" y="4458843"/>
            <a:ext cx="11238999" cy="1754326"/>
          </a:xfrm>
          <a:prstGeom prst="rect">
            <a:avLst/>
          </a:prstGeom>
          <a:noFill/>
        </p:spPr>
        <p:txBody>
          <a:bodyPr wrap="square">
            <a:spAutoFit/>
          </a:bodyPr>
          <a:lstStyle/>
          <a:p>
            <a:pPr marL="0" marR="0">
              <a:spcBef>
                <a:spcPts val="0"/>
              </a:spcBef>
              <a:spcAft>
                <a:spcPts val="0"/>
              </a:spcAft>
            </a:pPr>
            <a:r>
              <a:rPr lang="en-US" sz="2400" b="1" dirty="0">
                <a:effectLst/>
                <a:latin typeface="Calibri" panose="020F0502020204030204" pitchFamily="34" charset="0"/>
              </a:rPr>
              <a:t>1 John 2:16 AMP</a:t>
            </a:r>
          </a:p>
          <a:p>
            <a:pPr marL="0" marR="0">
              <a:spcBef>
                <a:spcPts val="0"/>
              </a:spcBef>
              <a:spcAft>
                <a:spcPts val="0"/>
              </a:spcAft>
            </a:pPr>
            <a:r>
              <a:rPr lang="en-US" sz="2400" b="1" dirty="0">
                <a:effectLst/>
                <a:latin typeface="Calibri" panose="020F0502020204030204" pitchFamily="34" charset="0"/>
              </a:rPr>
              <a:t> </a:t>
            </a:r>
          </a:p>
          <a:p>
            <a:pPr marL="0" marR="0">
              <a:spcBef>
                <a:spcPts val="0"/>
              </a:spcBef>
              <a:spcAft>
                <a:spcPts val="0"/>
              </a:spcAft>
            </a:pPr>
            <a:r>
              <a:rPr lang="en-US" sz="2000" dirty="0">
                <a:effectLst/>
                <a:latin typeface="Calibri" panose="020F0502020204030204" pitchFamily="34" charset="0"/>
              </a:rPr>
              <a:t>For all that is in the world—the lust and sensual craving of the flesh and the lust and longing of the eyes and the boastful pride of life [pretentious confidence in one’s resources or in the stability of earthly things]—these do not come from the Father, but are from the world.</a:t>
            </a:r>
            <a:endParaRPr lang="en-US" sz="1800" dirty="0">
              <a:effectLst/>
              <a:latin typeface="Calibri" panose="020F0502020204030204" pitchFamily="34" charset="0"/>
            </a:endParaRPr>
          </a:p>
        </p:txBody>
      </p:sp>
    </p:spTree>
    <p:extLst>
      <p:ext uri="{BB962C8B-B14F-4D97-AF65-F5344CB8AC3E}">
        <p14:creationId xmlns:p14="http://schemas.microsoft.com/office/powerpoint/2010/main" val="89106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3DDE2D56-CCE0-57A5-4932-2F1C906D9B26}"/>
              </a:ext>
            </a:extLst>
          </p:cNvPr>
          <p:cNvGraphicFramePr/>
          <p:nvPr>
            <p:extLst>
              <p:ext uri="{D42A27DB-BD31-4B8C-83A1-F6EECF244321}">
                <p14:modId xmlns:p14="http://schemas.microsoft.com/office/powerpoint/2010/main" val="1210845727"/>
              </p:ext>
            </p:extLst>
          </p:nvPr>
        </p:nvGraphicFramePr>
        <p:xfrm>
          <a:off x="1928890" y="153402"/>
          <a:ext cx="8111028" cy="65511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E99E5A45-EDB6-774A-81AD-CCEC3362B68B}"/>
              </a:ext>
            </a:extLst>
          </p:cNvPr>
          <p:cNvSpPr txBox="1"/>
          <p:nvPr/>
        </p:nvSpPr>
        <p:spPr>
          <a:xfrm>
            <a:off x="83841" y="339287"/>
            <a:ext cx="4209807" cy="461665"/>
          </a:xfrm>
          <a:prstGeom prst="rect">
            <a:avLst/>
          </a:prstGeom>
          <a:noFill/>
        </p:spPr>
        <p:txBody>
          <a:bodyPr wrap="none" rtlCol="0">
            <a:spAutoFit/>
          </a:bodyPr>
          <a:lstStyle/>
          <a:p>
            <a:r>
              <a:rPr lang="en-AU" sz="2400" dirty="0"/>
              <a:t>This is what we should strive for</a:t>
            </a:r>
          </a:p>
        </p:txBody>
      </p:sp>
    </p:spTree>
    <p:extLst>
      <p:ext uri="{BB962C8B-B14F-4D97-AF65-F5344CB8AC3E}">
        <p14:creationId xmlns:p14="http://schemas.microsoft.com/office/powerpoint/2010/main" val="2170976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B8DC1F-5C5D-789B-DEC7-419760CE100E}"/>
              </a:ext>
            </a:extLst>
          </p:cNvPr>
          <p:cNvSpPr txBox="1"/>
          <p:nvPr/>
        </p:nvSpPr>
        <p:spPr>
          <a:xfrm>
            <a:off x="90236" y="190649"/>
            <a:ext cx="11676648" cy="6063198"/>
          </a:xfrm>
          <a:prstGeom prst="rect">
            <a:avLst/>
          </a:prstGeom>
          <a:noFill/>
        </p:spPr>
        <p:txBody>
          <a:bodyPr wrap="square">
            <a:spAutoFit/>
          </a:bodyPr>
          <a:lstStyle/>
          <a:p>
            <a:pPr marL="0" marR="0">
              <a:spcBef>
                <a:spcPts val="0"/>
              </a:spcBef>
              <a:spcAft>
                <a:spcPts val="0"/>
              </a:spcAft>
            </a:pPr>
            <a:r>
              <a:rPr lang="en-AU" sz="2400" b="1" dirty="0">
                <a:effectLst/>
                <a:latin typeface="Calibri" panose="020F0502020204030204" pitchFamily="34" charset="0"/>
              </a:rPr>
              <a:t>Romans 8:1-11 NKJV</a:t>
            </a:r>
          </a:p>
          <a:p>
            <a:pPr marL="0" marR="0">
              <a:spcBef>
                <a:spcPts val="0"/>
              </a:spcBef>
              <a:spcAft>
                <a:spcPts val="0"/>
              </a:spcAft>
            </a:pPr>
            <a:endParaRPr lang="en-AU" sz="2400" b="1" dirty="0">
              <a:effectLst/>
              <a:latin typeface="Calibri" panose="020F0502020204030204" pitchFamily="34" charset="0"/>
            </a:endParaRPr>
          </a:p>
          <a:p>
            <a:pPr marL="0" marR="0">
              <a:spcBef>
                <a:spcPts val="0"/>
              </a:spcBef>
              <a:spcAft>
                <a:spcPts val="0"/>
              </a:spcAft>
            </a:pPr>
            <a:r>
              <a:rPr lang="en-AU" sz="2000" dirty="0">
                <a:effectLst/>
                <a:latin typeface="Calibri" panose="020F0502020204030204" pitchFamily="34" charset="0"/>
              </a:rPr>
              <a:t>1 [There is] therefore now no condemnation to those who are in Christ Jesus, who do not walk according to the flesh, but according to the Spirit. </a:t>
            </a:r>
          </a:p>
          <a:p>
            <a:pPr marL="0" marR="0">
              <a:spcBef>
                <a:spcPts val="0"/>
              </a:spcBef>
              <a:spcAft>
                <a:spcPts val="0"/>
              </a:spcAft>
            </a:pPr>
            <a:r>
              <a:rPr lang="en-AU" sz="2000" dirty="0">
                <a:effectLst/>
                <a:latin typeface="Calibri" panose="020F0502020204030204" pitchFamily="34" charset="0"/>
              </a:rPr>
              <a:t>2 For the law of the Spirit of life in Christ Jesus has made me free from the law of sin and death. </a:t>
            </a:r>
          </a:p>
          <a:p>
            <a:pPr marL="0" marR="0">
              <a:spcBef>
                <a:spcPts val="0"/>
              </a:spcBef>
              <a:spcAft>
                <a:spcPts val="0"/>
              </a:spcAft>
            </a:pPr>
            <a:r>
              <a:rPr lang="en-AU" sz="2000" dirty="0">
                <a:effectLst/>
                <a:latin typeface="Calibri" panose="020F0502020204030204" pitchFamily="34" charset="0"/>
              </a:rPr>
              <a:t>3 For what the law could not do in that it was weak through the flesh, God [did] by sending His own Son in the likeness of sinful flesh, on account of sin: He condemned sin in the flesh, </a:t>
            </a:r>
          </a:p>
          <a:p>
            <a:pPr marL="0" marR="0">
              <a:spcBef>
                <a:spcPts val="0"/>
              </a:spcBef>
              <a:spcAft>
                <a:spcPts val="0"/>
              </a:spcAft>
            </a:pPr>
            <a:r>
              <a:rPr lang="en-AU" sz="2000" dirty="0">
                <a:effectLst/>
                <a:latin typeface="Calibri" panose="020F0502020204030204" pitchFamily="34" charset="0"/>
              </a:rPr>
              <a:t>4 that the righteous requirement of the law might be fulfilled in us who do not walk according to the flesh but according to the Spirit. </a:t>
            </a:r>
          </a:p>
          <a:p>
            <a:pPr marL="0" marR="0">
              <a:spcBef>
                <a:spcPts val="0"/>
              </a:spcBef>
              <a:spcAft>
                <a:spcPts val="0"/>
              </a:spcAft>
            </a:pPr>
            <a:r>
              <a:rPr lang="en-AU" sz="2000" dirty="0">
                <a:effectLst/>
                <a:latin typeface="Calibri" panose="020F0502020204030204" pitchFamily="34" charset="0"/>
              </a:rPr>
              <a:t>5 For those who live according to the flesh set their minds on the things of the flesh, but those [who live] according to the Spirit, the things of the Spirit. </a:t>
            </a:r>
          </a:p>
          <a:p>
            <a:pPr marL="0" marR="0">
              <a:spcBef>
                <a:spcPts val="0"/>
              </a:spcBef>
              <a:spcAft>
                <a:spcPts val="0"/>
              </a:spcAft>
            </a:pPr>
            <a:r>
              <a:rPr lang="en-AU" sz="2000" dirty="0">
                <a:effectLst/>
                <a:latin typeface="Calibri" panose="020F0502020204030204" pitchFamily="34" charset="0"/>
              </a:rPr>
              <a:t>6 For to be carnally minded [is] death, but to be spiritually minded [is] life and peace. </a:t>
            </a:r>
          </a:p>
          <a:p>
            <a:pPr marL="0" marR="0">
              <a:spcBef>
                <a:spcPts val="0"/>
              </a:spcBef>
              <a:spcAft>
                <a:spcPts val="0"/>
              </a:spcAft>
            </a:pPr>
            <a:r>
              <a:rPr lang="en-AU" sz="2000" dirty="0">
                <a:effectLst/>
                <a:latin typeface="Calibri" panose="020F0502020204030204" pitchFamily="34" charset="0"/>
              </a:rPr>
              <a:t>7 Because the carnal mind [is] enmity against God; for it is not subject to the law of God, nor indeed can be. </a:t>
            </a:r>
          </a:p>
          <a:p>
            <a:pPr marL="0" marR="0">
              <a:spcBef>
                <a:spcPts val="0"/>
              </a:spcBef>
              <a:spcAft>
                <a:spcPts val="0"/>
              </a:spcAft>
            </a:pPr>
            <a:r>
              <a:rPr lang="en-AU" sz="2000" dirty="0">
                <a:effectLst/>
                <a:latin typeface="Calibri" panose="020F0502020204030204" pitchFamily="34" charset="0"/>
              </a:rPr>
              <a:t>8 So then, those who are in the flesh cannot please God. </a:t>
            </a:r>
          </a:p>
          <a:p>
            <a:pPr marL="0" marR="0">
              <a:spcBef>
                <a:spcPts val="0"/>
              </a:spcBef>
              <a:spcAft>
                <a:spcPts val="0"/>
              </a:spcAft>
            </a:pPr>
            <a:r>
              <a:rPr lang="en-AU" sz="2000" dirty="0">
                <a:effectLst/>
                <a:latin typeface="Calibri" panose="020F0502020204030204" pitchFamily="34" charset="0"/>
              </a:rPr>
              <a:t>9 But you are not in the flesh but in the Spirit, if indeed the Spirit of God dwells in you. Now if anyone does not have the Spirit of Christ, he is not His. </a:t>
            </a:r>
          </a:p>
          <a:p>
            <a:pPr marL="0" marR="0">
              <a:spcBef>
                <a:spcPts val="0"/>
              </a:spcBef>
              <a:spcAft>
                <a:spcPts val="0"/>
              </a:spcAft>
            </a:pPr>
            <a:r>
              <a:rPr lang="en-AU" sz="2000" dirty="0">
                <a:effectLst/>
                <a:latin typeface="Calibri" panose="020F0502020204030204" pitchFamily="34" charset="0"/>
              </a:rPr>
              <a:t>10 And if Christ [is] in you, the body [is] dead because of sin, but the Spirit [is] life because of righteousness. </a:t>
            </a:r>
          </a:p>
          <a:p>
            <a:pPr marL="0" marR="0">
              <a:spcBef>
                <a:spcPts val="0"/>
              </a:spcBef>
              <a:spcAft>
                <a:spcPts val="0"/>
              </a:spcAft>
            </a:pPr>
            <a:r>
              <a:rPr lang="en-AU" sz="2000" dirty="0">
                <a:effectLst/>
                <a:latin typeface="Calibri" panose="020F0502020204030204" pitchFamily="34" charset="0"/>
              </a:rPr>
              <a:t>11 But if the Spirit of Him who raised Jesus from the dead dwells in you, He who raised Christ from the dead will also give life to your mortal bodies through His Spirit who dwells in you.</a:t>
            </a:r>
          </a:p>
        </p:txBody>
      </p:sp>
    </p:spTree>
    <p:extLst>
      <p:ext uri="{BB962C8B-B14F-4D97-AF65-F5344CB8AC3E}">
        <p14:creationId xmlns:p14="http://schemas.microsoft.com/office/powerpoint/2010/main" val="4124453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411E62-C29E-4547-224F-1F28F61DEAD0}"/>
              </a:ext>
            </a:extLst>
          </p:cNvPr>
          <p:cNvSpPr txBox="1"/>
          <p:nvPr/>
        </p:nvSpPr>
        <p:spPr>
          <a:xfrm>
            <a:off x="744452" y="296052"/>
            <a:ext cx="10336631" cy="1384995"/>
          </a:xfrm>
          <a:prstGeom prst="rect">
            <a:avLst/>
          </a:prstGeom>
          <a:noFill/>
        </p:spPr>
        <p:txBody>
          <a:bodyPr wrap="square">
            <a:spAutoFit/>
          </a:bodyPr>
          <a:lstStyle/>
          <a:p>
            <a:r>
              <a:rPr lang="en-AU" sz="2400" b="1" dirty="0">
                <a:effectLst/>
                <a:latin typeface="Calibri" panose="020F0502020204030204" pitchFamily="34" charset="0"/>
                <a:ea typeface="Calibri" panose="020F0502020204030204" pitchFamily="34" charset="0"/>
                <a:cs typeface="Calibri" panose="020F0502020204030204" pitchFamily="34" charset="0"/>
              </a:rPr>
              <a:t>Genesis 1:26 </a:t>
            </a:r>
          </a:p>
          <a:p>
            <a:r>
              <a:rPr lang="en-US" sz="2000" dirty="0">
                <a:effectLst/>
                <a:latin typeface="Calibri" panose="020F0502020204030204" pitchFamily="34" charset="0"/>
              </a:rPr>
              <a:t>Then God said, </a:t>
            </a:r>
            <a:r>
              <a:rPr lang="en-AU" sz="2000" dirty="0">
                <a:effectLst/>
                <a:latin typeface="Calibri" panose="020F0502020204030204" pitchFamily="34" charset="0"/>
              </a:rPr>
              <a:t>“Let Us make man in Our image, according to Our likeness;</a:t>
            </a:r>
            <a:r>
              <a:rPr lang="en-US" sz="2000" dirty="0">
                <a:effectLst/>
                <a:latin typeface="Calibri" panose="020F0502020204030204" pitchFamily="34" charset="0"/>
              </a:rPr>
              <a:t> </a:t>
            </a:r>
            <a:r>
              <a:rPr lang="en-AU" sz="2000" dirty="0">
                <a:effectLst/>
                <a:latin typeface="Calibri" panose="020F0502020204030204" pitchFamily="34" charset="0"/>
              </a:rPr>
              <a:t>let them have dominion over the fish of the sea, over the birds of the air, and over the cattle, over</a:t>
            </a:r>
            <a:r>
              <a:rPr lang="en-US" sz="2000" dirty="0">
                <a:effectLst/>
                <a:latin typeface="Calibri" panose="020F0502020204030204" pitchFamily="34" charset="0"/>
              </a:rPr>
              <a:t> all the earth and over every creeping thing that creeps on the earth.”</a:t>
            </a:r>
            <a:endParaRPr lang="en-AU" dirty="0"/>
          </a:p>
        </p:txBody>
      </p:sp>
      <p:sp>
        <p:nvSpPr>
          <p:cNvPr id="6" name="TextBox 5">
            <a:extLst>
              <a:ext uri="{FF2B5EF4-FFF2-40B4-BE49-F238E27FC236}">
                <a16:creationId xmlns:a16="http://schemas.microsoft.com/office/drawing/2014/main" id="{AFF8FD48-3CE2-E84F-3E26-5F31B2E0AE17}"/>
              </a:ext>
            </a:extLst>
          </p:cNvPr>
          <p:cNvSpPr txBox="1"/>
          <p:nvPr/>
        </p:nvSpPr>
        <p:spPr>
          <a:xfrm>
            <a:off x="744452" y="1818185"/>
            <a:ext cx="10336631" cy="1077218"/>
          </a:xfrm>
          <a:prstGeom prst="rect">
            <a:avLst/>
          </a:prstGeom>
          <a:noFill/>
        </p:spPr>
        <p:txBody>
          <a:bodyPr wrap="square">
            <a:spAutoFit/>
          </a:bodyPr>
          <a:lstStyle/>
          <a:p>
            <a:r>
              <a:rPr lang="en-US" sz="2400" b="1" i="0" dirty="0">
                <a:effectLst/>
                <a:latin typeface="Calibri" panose="020F0502020204030204" pitchFamily="34" charset="0"/>
                <a:ea typeface="Calibri" panose="020F0502020204030204" pitchFamily="34" charset="0"/>
                <a:cs typeface="Calibri" panose="020F0502020204030204" pitchFamily="34" charset="0"/>
              </a:rPr>
              <a:t>1 Thessalonians 5:23</a:t>
            </a:r>
          </a:p>
          <a:p>
            <a:r>
              <a:rPr lang="en-US" sz="2000" b="0" i="0" dirty="0">
                <a:effectLst/>
                <a:latin typeface="Calibri" panose="020F0502020204030204" pitchFamily="34" charset="0"/>
                <a:ea typeface="Calibri" panose="020F0502020204030204" pitchFamily="34" charset="0"/>
                <a:cs typeface="Calibri" panose="020F0502020204030204" pitchFamily="34" charset="0"/>
              </a:rPr>
              <a:t>Now may the God of peace Himself sanctify you completely; and may your whole </a:t>
            </a:r>
            <a:r>
              <a:rPr lang="en-US" sz="2000" b="1" i="0" u="sng" dirty="0">
                <a:effectLst/>
                <a:latin typeface="Calibri" panose="020F0502020204030204" pitchFamily="34" charset="0"/>
                <a:ea typeface="Calibri" panose="020F0502020204030204" pitchFamily="34" charset="0"/>
                <a:cs typeface="Calibri" panose="020F0502020204030204" pitchFamily="34" charset="0"/>
              </a:rPr>
              <a:t>spirit</a:t>
            </a:r>
            <a:r>
              <a:rPr lang="en-US" sz="2000" b="0" i="0" dirty="0">
                <a:effectLst/>
                <a:latin typeface="Calibri" panose="020F0502020204030204" pitchFamily="34" charset="0"/>
                <a:ea typeface="Calibri" panose="020F0502020204030204" pitchFamily="34" charset="0"/>
                <a:cs typeface="Calibri" panose="020F0502020204030204" pitchFamily="34" charset="0"/>
              </a:rPr>
              <a:t>, </a:t>
            </a:r>
            <a:r>
              <a:rPr lang="en-US" sz="2000" b="1" i="0" u="sng" dirty="0">
                <a:effectLst/>
                <a:latin typeface="Calibri" panose="020F0502020204030204" pitchFamily="34" charset="0"/>
                <a:ea typeface="Calibri" panose="020F0502020204030204" pitchFamily="34" charset="0"/>
                <a:cs typeface="Calibri" panose="020F0502020204030204" pitchFamily="34" charset="0"/>
              </a:rPr>
              <a:t>soul</a:t>
            </a:r>
            <a:r>
              <a:rPr lang="en-US" sz="2000" b="0" i="0" dirty="0">
                <a:effectLst/>
                <a:latin typeface="Calibri" panose="020F0502020204030204" pitchFamily="34" charset="0"/>
                <a:ea typeface="Calibri" panose="020F0502020204030204" pitchFamily="34" charset="0"/>
                <a:cs typeface="Calibri" panose="020F0502020204030204" pitchFamily="34" charset="0"/>
              </a:rPr>
              <a:t>, and </a:t>
            </a:r>
            <a:r>
              <a:rPr lang="en-US" sz="2000" b="1" i="0" u="sng" dirty="0">
                <a:effectLst/>
                <a:latin typeface="Calibri" panose="020F0502020204030204" pitchFamily="34" charset="0"/>
                <a:ea typeface="Calibri" panose="020F0502020204030204" pitchFamily="34" charset="0"/>
                <a:cs typeface="Calibri" panose="020F0502020204030204" pitchFamily="34" charset="0"/>
              </a:rPr>
              <a:t>body</a:t>
            </a:r>
            <a:r>
              <a:rPr lang="en-US" sz="2000" b="0" i="0" dirty="0">
                <a:effectLst/>
                <a:latin typeface="Calibri" panose="020F0502020204030204" pitchFamily="34" charset="0"/>
                <a:ea typeface="Calibri" panose="020F0502020204030204" pitchFamily="34" charset="0"/>
                <a:cs typeface="Calibri" panose="020F0502020204030204" pitchFamily="34" charset="0"/>
              </a:rPr>
              <a:t> be preserved blameless at the coming of our Lord Jesus Christ.</a:t>
            </a:r>
            <a:endParaRPr lang="en-AU" sz="2000" dirty="0">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6CBF82BB-5260-CB93-D017-7B5A41159829}"/>
              </a:ext>
            </a:extLst>
          </p:cNvPr>
          <p:cNvSpPr txBox="1"/>
          <p:nvPr/>
        </p:nvSpPr>
        <p:spPr>
          <a:xfrm>
            <a:off x="744452" y="3032541"/>
            <a:ext cx="10336631" cy="769441"/>
          </a:xfrm>
          <a:prstGeom prst="rect">
            <a:avLst/>
          </a:prstGeom>
          <a:noFill/>
        </p:spPr>
        <p:txBody>
          <a:bodyPr wrap="square">
            <a:spAutoFit/>
          </a:bodyPr>
          <a:lstStyle/>
          <a:p>
            <a:r>
              <a:rPr lang="en-US" sz="2400" b="1" i="0" dirty="0">
                <a:effectLst/>
                <a:latin typeface="Calibri" panose="020F0502020204030204" pitchFamily="34" charset="0"/>
                <a:ea typeface="Calibri" panose="020F0502020204030204" pitchFamily="34" charset="0"/>
                <a:cs typeface="Calibri" panose="020F0502020204030204" pitchFamily="34" charset="0"/>
              </a:rPr>
              <a:t>Luke 1:46-47</a:t>
            </a:r>
          </a:p>
          <a:p>
            <a:r>
              <a:rPr lang="en-US" sz="2000" b="0" i="0" dirty="0">
                <a:effectLst/>
                <a:latin typeface="Calibri" panose="020F0502020204030204" pitchFamily="34" charset="0"/>
                <a:ea typeface="Calibri" panose="020F0502020204030204" pitchFamily="34" charset="0"/>
                <a:cs typeface="Calibri" panose="020F0502020204030204" pitchFamily="34" charset="0"/>
              </a:rPr>
              <a:t>And Mary said: “My </a:t>
            </a:r>
            <a:r>
              <a:rPr lang="en-US" sz="2000" b="1" i="0" u="sng" dirty="0">
                <a:effectLst/>
                <a:latin typeface="Calibri" panose="020F0502020204030204" pitchFamily="34" charset="0"/>
                <a:ea typeface="Calibri" panose="020F0502020204030204" pitchFamily="34" charset="0"/>
                <a:cs typeface="Calibri" panose="020F0502020204030204" pitchFamily="34" charset="0"/>
              </a:rPr>
              <a:t>soul</a:t>
            </a:r>
            <a:r>
              <a:rPr lang="en-US" sz="2000" b="0" i="0" dirty="0">
                <a:effectLst/>
                <a:latin typeface="Calibri" panose="020F0502020204030204" pitchFamily="34" charset="0"/>
                <a:ea typeface="Calibri" panose="020F0502020204030204" pitchFamily="34" charset="0"/>
                <a:cs typeface="Calibri" panose="020F0502020204030204" pitchFamily="34" charset="0"/>
              </a:rPr>
              <a:t> magnifies the Lord, And my </a:t>
            </a:r>
            <a:r>
              <a:rPr lang="en-US" sz="2000" b="1" i="0" u="sng" dirty="0">
                <a:effectLst/>
                <a:latin typeface="Calibri" panose="020F0502020204030204" pitchFamily="34" charset="0"/>
                <a:ea typeface="Calibri" panose="020F0502020204030204" pitchFamily="34" charset="0"/>
                <a:cs typeface="Calibri" panose="020F0502020204030204" pitchFamily="34" charset="0"/>
              </a:rPr>
              <a:t>spirit</a:t>
            </a:r>
            <a:r>
              <a:rPr lang="en-US" sz="2000" b="0" i="0" dirty="0">
                <a:effectLst/>
                <a:latin typeface="Calibri" panose="020F0502020204030204" pitchFamily="34" charset="0"/>
                <a:ea typeface="Calibri" panose="020F0502020204030204" pitchFamily="34" charset="0"/>
                <a:cs typeface="Calibri" panose="020F0502020204030204" pitchFamily="34" charset="0"/>
              </a:rPr>
              <a:t> has rejoiced in God my Savior.</a:t>
            </a:r>
            <a:endParaRPr lang="en-AU"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20112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3">
            <a:extLst>
              <a:ext uri="{FF2B5EF4-FFF2-40B4-BE49-F238E27FC236}">
                <a16:creationId xmlns:a16="http://schemas.microsoft.com/office/drawing/2014/main" id="{56827C3C-D52F-46CE-A441-3CD6A1A6A0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 y="0"/>
            <a:ext cx="12192000" cy="6858000"/>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5">
            <a:extLst>
              <a:ext uri="{FF2B5EF4-FFF2-40B4-BE49-F238E27FC236}">
                <a16:creationId xmlns:a16="http://schemas.microsoft.com/office/drawing/2014/main" id="{F52A8B51-0A89-497B-B882-6658E029A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7">
            <a:extLst>
              <a:ext uri="{FF2B5EF4-FFF2-40B4-BE49-F238E27FC236}">
                <a16:creationId xmlns:a16="http://schemas.microsoft.com/office/drawing/2014/main" id="{EB1CEFBF-6F09-4052-862B-E219DA157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6882"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9">
            <a:extLst>
              <a:ext uri="{FF2B5EF4-FFF2-40B4-BE49-F238E27FC236}">
                <a16:creationId xmlns:a16="http://schemas.microsoft.com/office/drawing/2014/main" id="{BCB5D417-2A71-445D-B4C7-9E814D633D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2847"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Artificial Intelligence with solid fill">
            <a:extLst>
              <a:ext uri="{FF2B5EF4-FFF2-40B4-BE49-F238E27FC236}">
                <a16:creationId xmlns:a16="http://schemas.microsoft.com/office/drawing/2014/main" id="{43A92EAC-29DD-827E-0C9E-C4F1CD36C7B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56319" y="1988819"/>
            <a:ext cx="2879083" cy="2879083"/>
          </a:xfrm>
          <a:prstGeom prst="rect">
            <a:avLst/>
          </a:prstGeom>
        </p:spPr>
      </p:pic>
      <p:pic>
        <p:nvPicPr>
          <p:cNvPr id="9" name="Graphic 8" descr="Drawing Figure with solid fill">
            <a:extLst>
              <a:ext uri="{FF2B5EF4-FFF2-40B4-BE49-F238E27FC236}">
                <a16:creationId xmlns:a16="http://schemas.microsoft.com/office/drawing/2014/main" id="{B262CECE-EE57-79C7-75A8-E69D1763612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3305" y="1988819"/>
            <a:ext cx="2880360" cy="2880360"/>
          </a:xfrm>
          <a:prstGeom prst="rect">
            <a:avLst/>
          </a:prstGeom>
        </p:spPr>
      </p:pic>
      <p:sp>
        <p:nvSpPr>
          <p:cNvPr id="10" name="TextBox 9">
            <a:extLst>
              <a:ext uri="{FF2B5EF4-FFF2-40B4-BE49-F238E27FC236}">
                <a16:creationId xmlns:a16="http://schemas.microsoft.com/office/drawing/2014/main" id="{E2C0D46C-4CB6-8C28-2B87-F39C1E2486B3}"/>
              </a:ext>
            </a:extLst>
          </p:cNvPr>
          <p:cNvSpPr txBox="1"/>
          <p:nvPr/>
        </p:nvSpPr>
        <p:spPr>
          <a:xfrm>
            <a:off x="1646913" y="1020755"/>
            <a:ext cx="1413144" cy="646331"/>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AU" sz="3600" b="1" dirty="0">
                <a:ln w="22225">
                  <a:solidFill>
                    <a:schemeClr val="accent2"/>
                  </a:solidFill>
                  <a:prstDash val="solid"/>
                </a:ln>
                <a:solidFill>
                  <a:schemeClr val="accent2">
                    <a:lumMod val="40000"/>
                    <a:lumOff val="60000"/>
                  </a:schemeClr>
                </a:solidFill>
              </a:rPr>
              <a:t>BODY</a:t>
            </a:r>
          </a:p>
        </p:txBody>
      </p:sp>
      <p:sp>
        <p:nvSpPr>
          <p:cNvPr id="19" name="TextBox 18">
            <a:extLst>
              <a:ext uri="{FF2B5EF4-FFF2-40B4-BE49-F238E27FC236}">
                <a16:creationId xmlns:a16="http://schemas.microsoft.com/office/drawing/2014/main" id="{67C06DF7-C557-637B-F5D9-08BC38E5B52F}"/>
              </a:ext>
            </a:extLst>
          </p:cNvPr>
          <p:cNvSpPr txBox="1"/>
          <p:nvPr/>
        </p:nvSpPr>
        <p:spPr>
          <a:xfrm>
            <a:off x="5328803" y="1020755"/>
            <a:ext cx="1534394" cy="646331"/>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AU"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SPIRIT</a:t>
            </a:r>
          </a:p>
        </p:txBody>
      </p:sp>
      <p:sp>
        <p:nvSpPr>
          <p:cNvPr id="29" name="TextBox 28">
            <a:extLst>
              <a:ext uri="{FF2B5EF4-FFF2-40B4-BE49-F238E27FC236}">
                <a16:creationId xmlns:a16="http://schemas.microsoft.com/office/drawing/2014/main" id="{F91398FC-A434-8912-B047-267054272FC0}"/>
              </a:ext>
            </a:extLst>
          </p:cNvPr>
          <p:cNvSpPr txBox="1"/>
          <p:nvPr/>
        </p:nvSpPr>
        <p:spPr>
          <a:xfrm>
            <a:off x="9102684" y="1020755"/>
            <a:ext cx="1362874" cy="646331"/>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AU"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SOUL</a:t>
            </a:r>
          </a:p>
        </p:txBody>
      </p:sp>
      <p:sp>
        <p:nvSpPr>
          <p:cNvPr id="37" name="TextBox 36">
            <a:extLst>
              <a:ext uri="{FF2B5EF4-FFF2-40B4-BE49-F238E27FC236}">
                <a16:creationId xmlns:a16="http://schemas.microsoft.com/office/drawing/2014/main" id="{9E81967A-27B8-21E9-35A2-41C8CEC45B3B}"/>
              </a:ext>
            </a:extLst>
          </p:cNvPr>
          <p:cNvSpPr txBox="1"/>
          <p:nvPr/>
        </p:nvSpPr>
        <p:spPr>
          <a:xfrm>
            <a:off x="739888" y="3726346"/>
            <a:ext cx="766557" cy="400110"/>
          </a:xfrm>
          <a:prstGeom prst="rect">
            <a:avLst/>
          </a:prstGeom>
          <a:noFill/>
        </p:spPr>
        <p:txBody>
          <a:bodyPr wrap="none" rtlCol="0">
            <a:spAutoFit/>
          </a:bodyPr>
          <a:lstStyle/>
          <a:p>
            <a:r>
              <a:rPr lang="en-AU" sz="2000" b="1" dirty="0">
                <a:solidFill>
                  <a:schemeClr val="bg1"/>
                </a:solidFill>
              </a:rPr>
              <a:t>Flesh</a:t>
            </a:r>
          </a:p>
        </p:txBody>
      </p:sp>
      <p:sp>
        <p:nvSpPr>
          <p:cNvPr id="42" name="TextBox 41">
            <a:extLst>
              <a:ext uri="{FF2B5EF4-FFF2-40B4-BE49-F238E27FC236}">
                <a16:creationId xmlns:a16="http://schemas.microsoft.com/office/drawing/2014/main" id="{BD2076F2-A634-3FA8-620B-2104CB6D6CFF}"/>
              </a:ext>
            </a:extLst>
          </p:cNvPr>
          <p:cNvSpPr txBox="1"/>
          <p:nvPr/>
        </p:nvSpPr>
        <p:spPr>
          <a:xfrm>
            <a:off x="803312" y="4978134"/>
            <a:ext cx="3198311" cy="1200329"/>
          </a:xfrm>
          <a:prstGeom prst="rect">
            <a:avLst/>
          </a:prstGeom>
          <a:noFill/>
        </p:spPr>
        <p:txBody>
          <a:bodyPr wrap="none" rtlCol="0">
            <a:spAutoFit/>
          </a:bodyPr>
          <a:lstStyle/>
          <a:p>
            <a:r>
              <a:rPr lang="en-US" sz="1200" b="1" i="0" dirty="0">
                <a:solidFill>
                  <a:srgbClr val="01103A"/>
                </a:solidFill>
                <a:effectLst/>
                <a:latin typeface="arial" panose="020B0604020202020204" pitchFamily="34" charset="0"/>
              </a:rPr>
              <a:t>Gen 3:19 </a:t>
            </a:r>
          </a:p>
          <a:p>
            <a:r>
              <a:rPr lang="en-US" sz="1200" b="0" i="0" dirty="0">
                <a:solidFill>
                  <a:srgbClr val="01103A"/>
                </a:solidFill>
                <a:effectLst/>
                <a:latin typeface="arial" panose="020B0604020202020204" pitchFamily="34" charset="0"/>
              </a:rPr>
              <a:t>In the sweat of your face you shall eat bread</a:t>
            </a:r>
            <a:br>
              <a:rPr lang="en-US" sz="1200" dirty="0"/>
            </a:br>
            <a:r>
              <a:rPr lang="en-US" sz="1200" b="0" i="0" dirty="0">
                <a:solidFill>
                  <a:srgbClr val="01103A"/>
                </a:solidFill>
                <a:effectLst/>
                <a:latin typeface="arial" panose="020B0604020202020204" pitchFamily="34" charset="0"/>
              </a:rPr>
              <a:t>Till you return to the ground,</a:t>
            </a:r>
            <a:br>
              <a:rPr lang="en-US" sz="1200" dirty="0"/>
            </a:br>
            <a:r>
              <a:rPr lang="en-US" sz="1200" b="0" i="0" dirty="0">
                <a:solidFill>
                  <a:srgbClr val="01103A"/>
                </a:solidFill>
                <a:effectLst/>
                <a:latin typeface="arial" panose="020B0604020202020204" pitchFamily="34" charset="0"/>
              </a:rPr>
              <a:t>For out of it you were taken;</a:t>
            </a:r>
            <a:br>
              <a:rPr lang="en-US" sz="1200" dirty="0"/>
            </a:br>
            <a:r>
              <a:rPr lang="en-US" sz="1200" b="0" i="0" dirty="0">
                <a:solidFill>
                  <a:srgbClr val="01103A"/>
                </a:solidFill>
                <a:effectLst/>
                <a:latin typeface="arial" panose="020B0604020202020204" pitchFamily="34" charset="0"/>
              </a:rPr>
              <a:t>For dust you </a:t>
            </a:r>
            <a:r>
              <a:rPr lang="en-US" sz="1200" b="0" i="1" dirty="0">
                <a:solidFill>
                  <a:srgbClr val="01103A"/>
                </a:solidFill>
                <a:effectLst/>
                <a:latin typeface="arial" panose="020B0604020202020204" pitchFamily="34" charset="0"/>
              </a:rPr>
              <a:t>are,</a:t>
            </a:r>
            <a:br>
              <a:rPr lang="en-US" sz="1200" dirty="0"/>
            </a:br>
            <a:r>
              <a:rPr lang="en-US" sz="1200" b="0" i="0" dirty="0">
                <a:solidFill>
                  <a:srgbClr val="01103A"/>
                </a:solidFill>
                <a:effectLst/>
                <a:latin typeface="arial" panose="020B0604020202020204" pitchFamily="34" charset="0"/>
              </a:rPr>
              <a:t>And to dust you shall return.”</a:t>
            </a:r>
            <a:endParaRPr lang="en-AU" sz="1200" dirty="0"/>
          </a:p>
        </p:txBody>
      </p:sp>
      <p:sp>
        <p:nvSpPr>
          <p:cNvPr id="51" name="TextBox 50">
            <a:extLst>
              <a:ext uri="{FF2B5EF4-FFF2-40B4-BE49-F238E27FC236}">
                <a16:creationId xmlns:a16="http://schemas.microsoft.com/office/drawing/2014/main" id="{101B1CE3-E354-00CC-30B0-4671C20FEF5A}"/>
              </a:ext>
            </a:extLst>
          </p:cNvPr>
          <p:cNvSpPr txBox="1"/>
          <p:nvPr/>
        </p:nvSpPr>
        <p:spPr>
          <a:xfrm>
            <a:off x="8061808" y="3726346"/>
            <a:ext cx="1247457" cy="1015663"/>
          </a:xfrm>
          <a:prstGeom prst="rect">
            <a:avLst/>
          </a:prstGeom>
          <a:noFill/>
        </p:spPr>
        <p:txBody>
          <a:bodyPr wrap="none" rtlCol="0">
            <a:spAutoFit/>
          </a:bodyPr>
          <a:lstStyle/>
          <a:p>
            <a:r>
              <a:rPr lang="en-AU" sz="2000" b="1" dirty="0">
                <a:solidFill>
                  <a:schemeClr val="bg1"/>
                </a:solidFill>
              </a:rPr>
              <a:t>Mind</a:t>
            </a:r>
          </a:p>
          <a:p>
            <a:r>
              <a:rPr lang="en-AU" sz="2000" b="1" dirty="0">
                <a:solidFill>
                  <a:schemeClr val="bg1"/>
                </a:solidFill>
              </a:rPr>
              <a:t>Intellect</a:t>
            </a:r>
          </a:p>
          <a:p>
            <a:r>
              <a:rPr lang="en-AU" sz="2000" b="1" dirty="0">
                <a:solidFill>
                  <a:schemeClr val="bg1"/>
                </a:solidFill>
              </a:rPr>
              <a:t>Emotions</a:t>
            </a:r>
          </a:p>
        </p:txBody>
      </p:sp>
      <p:sp>
        <p:nvSpPr>
          <p:cNvPr id="56" name="TextBox 55">
            <a:extLst>
              <a:ext uri="{FF2B5EF4-FFF2-40B4-BE49-F238E27FC236}">
                <a16:creationId xmlns:a16="http://schemas.microsoft.com/office/drawing/2014/main" id="{9D92D282-695A-4A45-72E5-4E1C3E4E66D0}"/>
              </a:ext>
            </a:extLst>
          </p:cNvPr>
          <p:cNvSpPr txBox="1"/>
          <p:nvPr/>
        </p:nvSpPr>
        <p:spPr>
          <a:xfrm>
            <a:off x="4488999" y="4867902"/>
            <a:ext cx="3204101" cy="830997"/>
          </a:xfrm>
          <a:prstGeom prst="rect">
            <a:avLst/>
          </a:prstGeom>
          <a:noFill/>
        </p:spPr>
        <p:txBody>
          <a:bodyPr wrap="square" rtlCol="0">
            <a:spAutoFit/>
          </a:bodyPr>
          <a:lstStyle/>
          <a:p>
            <a:r>
              <a:rPr lang="en-US" sz="1200" b="1" i="0" dirty="0">
                <a:solidFill>
                  <a:srgbClr val="01103A"/>
                </a:solidFill>
                <a:effectLst/>
                <a:latin typeface="arial" panose="020B0604020202020204" pitchFamily="34" charset="0"/>
              </a:rPr>
              <a:t>John 3:5</a:t>
            </a:r>
          </a:p>
          <a:p>
            <a:r>
              <a:rPr lang="en-US" sz="1200" b="0" i="0" dirty="0">
                <a:solidFill>
                  <a:srgbClr val="01103A"/>
                </a:solidFill>
                <a:effectLst/>
                <a:latin typeface="arial" panose="020B0604020202020204" pitchFamily="34" charset="0"/>
              </a:rPr>
              <a:t>Jesus answered, "Most assuredly, I say to you, unless one is born of water and the Spirit, he cannot enter the kingdom of God.</a:t>
            </a:r>
            <a:endParaRPr lang="en-AU" sz="1200" dirty="0"/>
          </a:p>
        </p:txBody>
      </p:sp>
      <p:sp>
        <p:nvSpPr>
          <p:cNvPr id="57" name="TextBox 56">
            <a:extLst>
              <a:ext uri="{FF2B5EF4-FFF2-40B4-BE49-F238E27FC236}">
                <a16:creationId xmlns:a16="http://schemas.microsoft.com/office/drawing/2014/main" id="{7579AC93-DB14-D43D-6B75-71346406D01A}"/>
              </a:ext>
            </a:extLst>
          </p:cNvPr>
          <p:cNvSpPr txBox="1"/>
          <p:nvPr/>
        </p:nvSpPr>
        <p:spPr>
          <a:xfrm>
            <a:off x="8078252" y="4866470"/>
            <a:ext cx="3137397" cy="461665"/>
          </a:xfrm>
          <a:prstGeom prst="rect">
            <a:avLst/>
          </a:prstGeom>
          <a:noFill/>
        </p:spPr>
        <p:txBody>
          <a:bodyPr wrap="none" rtlCol="0">
            <a:spAutoFit/>
          </a:bodyPr>
          <a:lstStyle/>
          <a:p>
            <a:r>
              <a:rPr lang="en-US" sz="1200" b="1" i="0" dirty="0">
                <a:solidFill>
                  <a:srgbClr val="01103A"/>
                </a:solidFill>
                <a:effectLst/>
                <a:latin typeface="arial" panose="020B0604020202020204" pitchFamily="34" charset="0"/>
              </a:rPr>
              <a:t>Luke 1:46</a:t>
            </a:r>
          </a:p>
          <a:p>
            <a:r>
              <a:rPr lang="en-US" sz="1200" b="0" i="0" dirty="0">
                <a:solidFill>
                  <a:srgbClr val="01103A"/>
                </a:solidFill>
                <a:effectLst/>
                <a:latin typeface="arial" panose="020B0604020202020204" pitchFamily="34" charset="0"/>
              </a:rPr>
              <a:t>And Mary said: “My soul magnifies the Lord</a:t>
            </a:r>
            <a:endParaRPr lang="en-AU" sz="1200" dirty="0"/>
          </a:p>
        </p:txBody>
      </p:sp>
      <p:sp>
        <p:nvSpPr>
          <p:cNvPr id="58" name="TextBox 57">
            <a:extLst>
              <a:ext uri="{FF2B5EF4-FFF2-40B4-BE49-F238E27FC236}">
                <a16:creationId xmlns:a16="http://schemas.microsoft.com/office/drawing/2014/main" id="{1D70844D-E89A-7000-7EF2-6B75DAFFF85D}"/>
              </a:ext>
            </a:extLst>
          </p:cNvPr>
          <p:cNvSpPr txBox="1"/>
          <p:nvPr/>
        </p:nvSpPr>
        <p:spPr>
          <a:xfrm>
            <a:off x="4487109" y="3726346"/>
            <a:ext cx="832279" cy="707886"/>
          </a:xfrm>
          <a:prstGeom prst="rect">
            <a:avLst/>
          </a:prstGeom>
          <a:noFill/>
        </p:spPr>
        <p:txBody>
          <a:bodyPr wrap="none" rtlCol="0">
            <a:spAutoFit/>
          </a:bodyPr>
          <a:lstStyle/>
          <a:p>
            <a:r>
              <a:rPr lang="en-AU" sz="2000" b="1" dirty="0">
                <a:solidFill>
                  <a:schemeClr val="bg1"/>
                </a:solidFill>
              </a:rPr>
              <a:t>Born </a:t>
            </a:r>
          </a:p>
          <a:p>
            <a:r>
              <a:rPr lang="en-AU" sz="2000" b="1" dirty="0">
                <a:solidFill>
                  <a:schemeClr val="bg1"/>
                </a:solidFill>
              </a:rPr>
              <a:t>Again</a:t>
            </a:r>
          </a:p>
        </p:txBody>
      </p:sp>
      <p:pic>
        <p:nvPicPr>
          <p:cNvPr id="60" name="Graphic 59" descr="Fire with solid fill">
            <a:extLst>
              <a:ext uri="{FF2B5EF4-FFF2-40B4-BE49-F238E27FC236}">
                <a16:creationId xmlns:a16="http://schemas.microsoft.com/office/drawing/2014/main" id="{7DACFC07-C122-F136-553E-D50FC513304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78499" y="1988819"/>
            <a:ext cx="2877651" cy="2877651"/>
          </a:xfrm>
          <a:prstGeom prst="rect">
            <a:avLst/>
          </a:prstGeom>
        </p:spPr>
      </p:pic>
    </p:spTree>
    <p:extLst>
      <p:ext uri="{BB962C8B-B14F-4D97-AF65-F5344CB8AC3E}">
        <p14:creationId xmlns:p14="http://schemas.microsoft.com/office/powerpoint/2010/main" val="221869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2" grpId="0"/>
      <p:bldP spid="51" grpId="0"/>
      <p:bldP spid="56" grpId="0"/>
      <p:bldP spid="57" grpId="0"/>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0" name="Graphic 59" descr="Fire with solid fill">
            <a:extLst>
              <a:ext uri="{FF2B5EF4-FFF2-40B4-BE49-F238E27FC236}">
                <a16:creationId xmlns:a16="http://schemas.microsoft.com/office/drawing/2014/main" id="{7DACFC07-C122-F136-553E-D50FC513304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46840" y="3095909"/>
            <a:ext cx="3118624" cy="3118624"/>
          </a:xfrm>
          <a:prstGeom prst="rect">
            <a:avLst/>
          </a:prstGeom>
        </p:spPr>
      </p:pic>
      <p:pic>
        <p:nvPicPr>
          <p:cNvPr id="3" name="Graphic 2" descr="Artificial Intelligence with solid fill">
            <a:extLst>
              <a:ext uri="{FF2B5EF4-FFF2-40B4-BE49-F238E27FC236}">
                <a16:creationId xmlns:a16="http://schemas.microsoft.com/office/drawing/2014/main" id="{43A92EAC-29DD-827E-0C9E-C4F1CD36C7B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72195" y="643467"/>
            <a:ext cx="2732434" cy="2732434"/>
          </a:xfrm>
          <a:prstGeom prst="rect">
            <a:avLst/>
          </a:prstGeom>
        </p:spPr>
      </p:pic>
      <p:sp>
        <p:nvSpPr>
          <p:cNvPr id="5" name="TextBox 4">
            <a:extLst>
              <a:ext uri="{FF2B5EF4-FFF2-40B4-BE49-F238E27FC236}">
                <a16:creationId xmlns:a16="http://schemas.microsoft.com/office/drawing/2014/main" id="{20B745DF-85C4-B1D4-078D-9D6D4033CB74}"/>
              </a:ext>
            </a:extLst>
          </p:cNvPr>
          <p:cNvSpPr txBox="1"/>
          <p:nvPr/>
        </p:nvSpPr>
        <p:spPr>
          <a:xfrm>
            <a:off x="1226535" y="1316080"/>
            <a:ext cx="4371752" cy="4382738"/>
          </a:xfrm>
          <a:prstGeom prst="rect">
            <a:avLst/>
          </a:prstGeom>
          <a:noFill/>
        </p:spPr>
        <p:txBody>
          <a:bodyPr wrap="square">
            <a:spAutoFit/>
          </a:bodyPr>
          <a:lstStyle/>
          <a:p>
            <a:pPr defTabSz="388620">
              <a:spcAft>
                <a:spcPts val="600"/>
              </a:spcAft>
            </a:pPr>
            <a:r>
              <a:rPr lang="en-US" sz="2040" b="1" kern="1200" dirty="0">
                <a:solidFill>
                  <a:schemeClr val="tx1"/>
                </a:solidFill>
                <a:latin typeface="Calibri" panose="020F0502020204030204" pitchFamily="34" charset="0"/>
                <a:ea typeface="+mn-ea"/>
                <a:cs typeface="+mn-cs"/>
              </a:rPr>
              <a:t>Hebrews 4:12 AMP </a:t>
            </a:r>
          </a:p>
          <a:p>
            <a:pPr defTabSz="388620">
              <a:spcAft>
                <a:spcPts val="600"/>
              </a:spcAft>
            </a:pPr>
            <a:endParaRPr lang="en-US" sz="2040" b="1" kern="1200" dirty="0">
              <a:solidFill>
                <a:schemeClr val="tx1"/>
              </a:solidFill>
              <a:latin typeface="Calibri" panose="020F0502020204030204" pitchFamily="34" charset="0"/>
              <a:ea typeface="+mn-ea"/>
              <a:cs typeface="+mn-cs"/>
            </a:endParaRPr>
          </a:p>
          <a:p>
            <a:pPr defTabSz="388620">
              <a:spcAft>
                <a:spcPts val="600"/>
              </a:spcAft>
            </a:pPr>
            <a:r>
              <a:rPr lang="en-US" sz="2040" kern="1200" dirty="0">
                <a:solidFill>
                  <a:schemeClr val="tx1"/>
                </a:solidFill>
                <a:latin typeface="Calibri" panose="020F0502020204030204" pitchFamily="34" charset="0"/>
                <a:ea typeface="+mn-ea"/>
                <a:cs typeface="+mn-cs"/>
              </a:rPr>
              <a:t>For the </a:t>
            </a:r>
            <a:r>
              <a:rPr lang="en-US" sz="2040" b="1" u="sng" kern="1200" dirty="0">
                <a:solidFill>
                  <a:schemeClr val="tx1"/>
                </a:solidFill>
                <a:latin typeface="Calibri" panose="020F0502020204030204" pitchFamily="34" charset="0"/>
                <a:ea typeface="+mn-ea"/>
                <a:cs typeface="+mn-cs"/>
              </a:rPr>
              <a:t>word of God</a:t>
            </a:r>
            <a:r>
              <a:rPr lang="en-US" sz="2040" u="sng" kern="1200" dirty="0">
                <a:solidFill>
                  <a:schemeClr val="tx1"/>
                </a:solidFill>
                <a:latin typeface="Calibri" panose="020F0502020204030204" pitchFamily="34" charset="0"/>
                <a:ea typeface="+mn-ea"/>
                <a:cs typeface="+mn-cs"/>
              </a:rPr>
              <a:t> </a:t>
            </a:r>
            <a:r>
              <a:rPr lang="en-US" sz="2040" kern="1200" dirty="0">
                <a:solidFill>
                  <a:schemeClr val="tx1"/>
                </a:solidFill>
                <a:latin typeface="Calibri" panose="020F0502020204030204" pitchFamily="34" charset="0"/>
                <a:ea typeface="+mn-ea"/>
                <a:cs typeface="+mn-cs"/>
              </a:rPr>
              <a:t>is living and active and full of power [making it operative, energizing, and effective]. It is sharper than any two-edged sword, penetrating as far as the division of the soul and spirit [the completeness of a person], and of both joints and marrow [the deepest parts of our nature], exposing and judging the very thoughts and intentions of the heart.</a:t>
            </a:r>
            <a:br>
              <a:rPr lang="en-US" sz="2040" kern="1200" dirty="0">
                <a:solidFill>
                  <a:schemeClr val="tx1"/>
                </a:solidFill>
                <a:latin typeface="Calibri" panose="020F0502020204030204" pitchFamily="34" charset="0"/>
                <a:ea typeface="+mn-ea"/>
                <a:cs typeface="+mn-cs"/>
              </a:rPr>
            </a:br>
            <a:endParaRPr lang="en-US" sz="2400" b="1" dirty="0">
              <a:effectLst/>
              <a:latin typeface="Calibri" panose="020F0502020204030204" pitchFamily="34" charset="0"/>
            </a:endParaRPr>
          </a:p>
        </p:txBody>
      </p:sp>
      <p:pic>
        <p:nvPicPr>
          <p:cNvPr id="7" name="Graphic 6" descr="Sword with solid fill">
            <a:extLst>
              <a:ext uri="{FF2B5EF4-FFF2-40B4-BE49-F238E27FC236}">
                <a16:creationId xmlns:a16="http://schemas.microsoft.com/office/drawing/2014/main" id="{A68ACA48-FB92-DADB-A099-A54D5E98B03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690730">
            <a:off x="6598166" y="1839884"/>
            <a:ext cx="2907797" cy="2907797"/>
          </a:xfrm>
          <a:prstGeom prst="rect">
            <a:avLst/>
          </a:prstGeom>
        </p:spPr>
      </p:pic>
    </p:spTree>
    <p:extLst>
      <p:ext uri="{BB962C8B-B14F-4D97-AF65-F5344CB8AC3E}">
        <p14:creationId xmlns:p14="http://schemas.microsoft.com/office/powerpoint/2010/main" val="3942791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43DE35-9853-908C-671C-39E0C48571F2}"/>
              </a:ext>
            </a:extLst>
          </p:cNvPr>
          <p:cNvSpPr txBox="1"/>
          <p:nvPr/>
        </p:nvSpPr>
        <p:spPr>
          <a:xfrm>
            <a:off x="353424" y="351319"/>
            <a:ext cx="10336631" cy="769441"/>
          </a:xfrm>
          <a:prstGeom prst="rect">
            <a:avLst/>
          </a:prstGeom>
          <a:noFill/>
        </p:spPr>
        <p:txBody>
          <a:bodyPr wrap="square">
            <a:spAutoFit/>
          </a:bodyPr>
          <a:lstStyle/>
          <a:p>
            <a:r>
              <a:rPr lang="en-US" sz="2400" b="1" i="0" dirty="0">
                <a:effectLst/>
                <a:latin typeface="Calibri" panose="020F0502020204030204" pitchFamily="34" charset="0"/>
                <a:ea typeface="Calibri" panose="020F0502020204030204" pitchFamily="34" charset="0"/>
                <a:cs typeface="Calibri" panose="020F0502020204030204" pitchFamily="34" charset="0"/>
              </a:rPr>
              <a:t>Proverbs 25:28</a:t>
            </a:r>
          </a:p>
          <a:p>
            <a:r>
              <a:rPr lang="en-US" sz="2000" b="0" i="0" dirty="0">
                <a:effectLst/>
                <a:latin typeface="Calibri" panose="020F0502020204030204" pitchFamily="34" charset="0"/>
                <a:ea typeface="Calibri" panose="020F0502020204030204" pitchFamily="34" charset="0"/>
                <a:cs typeface="Calibri" panose="020F0502020204030204" pitchFamily="34" charset="0"/>
              </a:rPr>
              <a:t>Whoever has no rule over his own spirit Is like a city broken down, without walls.</a:t>
            </a:r>
            <a:endParaRPr lang="en-AU" sz="2000" dirty="0">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755DDABB-8B2D-F83F-007E-A86EDF732F17}"/>
              </a:ext>
            </a:extLst>
          </p:cNvPr>
          <p:cNvSpPr txBox="1"/>
          <p:nvPr/>
        </p:nvSpPr>
        <p:spPr>
          <a:xfrm>
            <a:off x="353423" y="1255692"/>
            <a:ext cx="10336631" cy="2308324"/>
          </a:xfrm>
          <a:prstGeom prst="rect">
            <a:avLst/>
          </a:prstGeom>
          <a:noFill/>
        </p:spPr>
        <p:txBody>
          <a:bodyPr wrap="square">
            <a:spAutoFit/>
          </a:bodyPr>
          <a:lstStyle/>
          <a:p>
            <a:r>
              <a:rPr lang="en-US" sz="2400" b="1" i="0" dirty="0">
                <a:effectLst/>
                <a:latin typeface="Calibri" panose="020F0502020204030204" pitchFamily="34" charset="0"/>
                <a:ea typeface="Calibri" panose="020F0502020204030204" pitchFamily="34" charset="0"/>
                <a:cs typeface="Calibri" panose="020F0502020204030204" pitchFamily="34" charset="0"/>
              </a:rPr>
              <a:t>Ezekiel 36:25 - 27</a:t>
            </a:r>
          </a:p>
          <a:p>
            <a:r>
              <a:rPr lang="en-US" sz="2000" b="0" i="0" dirty="0">
                <a:effectLst/>
                <a:latin typeface="Calibri" panose="020F0502020204030204" pitchFamily="34" charset="0"/>
                <a:ea typeface="Calibri" panose="020F0502020204030204" pitchFamily="34" charset="0"/>
                <a:cs typeface="Calibri" panose="020F0502020204030204" pitchFamily="34" charset="0"/>
              </a:rPr>
              <a:t>25 Then I will sprinkle clean water on you, and you shall be clean; I will cleanse you from all your filthiness and from all your idols. </a:t>
            </a:r>
          </a:p>
          <a:p>
            <a:r>
              <a:rPr lang="en-US" sz="2000" b="0" i="0" dirty="0">
                <a:effectLst/>
                <a:latin typeface="Calibri" panose="020F0502020204030204" pitchFamily="34" charset="0"/>
                <a:ea typeface="Calibri" panose="020F0502020204030204" pitchFamily="34" charset="0"/>
                <a:cs typeface="Calibri" panose="020F0502020204030204" pitchFamily="34" charset="0"/>
              </a:rPr>
              <a:t>26 I will give you a new heart and put a new spirit within you; I will take the heart of stone out of your flesh and give you a heart of flesh. </a:t>
            </a:r>
          </a:p>
          <a:p>
            <a:r>
              <a:rPr lang="en-US" sz="2000" b="0" i="0" dirty="0">
                <a:effectLst/>
                <a:latin typeface="Calibri" panose="020F0502020204030204" pitchFamily="34" charset="0"/>
                <a:ea typeface="Calibri" panose="020F0502020204030204" pitchFamily="34" charset="0"/>
                <a:cs typeface="Calibri" panose="020F0502020204030204" pitchFamily="34" charset="0"/>
              </a:rPr>
              <a:t>27 I will put My Spirit within you and cause you to walk in My statutes, and you will keep My judgments and do [them].</a:t>
            </a:r>
            <a:endParaRPr lang="en-AU" sz="2000" dirty="0">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1F247DC1-2880-B29E-0B64-D24F1738F420}"/>
              </a:ext>
            </a:extLst>
          </p:cNvPr>
          <p:cNvSpPr txBox="1"/>
          <p:nvPr/>
        </p:nvSpPr>
        <p:spPr>
          <a:xfrm>
            <a:off x="353422" y="3698948"/>
            <a:ext cx="10336631" cy="769441"/>
          </a:xfrm>
          <a:prstGeom prst="rect">
            <a:avLst/>
          </a:prstGeom>
          <a:noFill/>
        </p:spPr>
        <p:txBody>
          <a:bodyPr wrap="square">
            <a:spAutoFit/>
          </a:bodyPr>
          <a:lstStyle/>
          <a:p>
            <a:r>
              <a:rPr lang="en-US" sz="2400" b="1" i="0" dirty="0">
                <a:effectLst/>
                <a:latin typeface="Calibri" panose="020F0502020204030204" pitchFamily="34" charset="0"/>
                <a:ea typeface="Calibri" panose="020F0502020204030204" pitchFamily="34" charset="0"/>
                <a:cs typeface="Calibri" panose="020F0502020204030204" pitchFamily="34" charset="0"/>
              </a:rPr>
              <a:t>Proverbs 23:7(a)</a:t>
            </a:r>
          </a:p>
          <a:p>
            <a:r>
              <a:rPr lang="en-US" sz="2000" b="0" i="0" dirty="0">
                <a:effectLst/>
                <a:latin typeface="Calibri" panose="020F0502020204030204" pitchFamily="34" charset="0"/>
                <a:ea typeface="Calibri" panose="020F0502020204030204" pitchFamily="34" charset="0"/>
                <a:cs typeface="Calibri" panose="020F0502020204030204" pitchFamily="34" charset="0"/>
              </a:rPr>
              <a:t>For as he thinks in his hears, so is he.</a:t>
            </a:r>
            <a:endParaRPr lang="en-AU"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94188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3DDE2D56-CCE0-57A5-4932-2F1C906D9B26}"/>
              </a:ext>
            </a:extLst>
          </p:cNvPr>
          <p:cNvGraphicFramePr/>
          <p:nvPr>
            <p:extLst>
              <p:ext uri="{D42A27DB-BD31-4B8C-83A1-F6EECF244321}">
                <p14:modId xmlns:p14="http://schemas.microsoft.com/office/powerpoint/2010/main" val="634924760"/>
              </p:ext>
            </p:extLst>
          </p:nvPr>
        </p:nvGraphicFramePr>
        <p:xfrm>
          <a:off x="-483006" y="153402"/>
          <a:ext cx="8111028" cy="65511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A5B55BC1-1860-4BD3-81A0-944A27717634}"/>
              </a:ext>
            </a:extLst>
          </p:cNvPr>
          <p:cNvSpPr txBox="1"/>
          <p:nvPr/>
        </p:nvSpPr>
        <p:spPr>
          <a:xfrm>
            <a:off x="6699505" y="360666"/>
            <a:ext cx="5421997" cy="646331"/>
          </a:xfrm>
          <a:prstGeom prst="rect">
            <a:avLst/>
          </a:prstGeom>
          <a:noFill/>
        </p:spPr>
        <p:txBody>
          <a:bodyPr wrap="none" rtlCol="0">
            <a:spAutoFit/>
          </a:bodyPr>
          <a:lstStyle/>
          <a:p>
            <a:pPr marL="285750" indent="-285750">
              <a:buFont typeface="Arial" panose="020B0604020202020204" pitchFamily="34" charset="0"/>
              <a:buChar char="•"/>
            </a:pPr>
            <a:r>
              <a:rPr lang="en-AU" b="1" dirty="0"/>
              <a:t>BODY reacts to instructions from the SOUL</a:t>
            </a:r>
          </a:p>
          <a:p>
            <a:pPr marL="285750" indent="-285750">
              <a:buFont typeface="Arial" panose="020B0604020202020204" pitchFamily="34" charset="0"/>
              <a:buChar char="•"/>
            </a:pPr>
            <a:r>
              <a:rPr lang="en-AU" b="1" dirty="0"/>
              <a:t>SOUL is fed/influenced by what the BODY feeds it</a:t>
            </a:r>
          </a:p>
        </p:txBody>
      </p:sp>
      <p:sp>
        <p:nvSpPr>
          <p:cNvPr id="6" name="Freeform: Shape 5">
            <a:extLst>
              <a:ext uri="{FF2B5EF4-FFF2-40B4-BE49-F238E27FC236}">
                <a16:creationId xmlns:a16="http://schemas.microsoft.com/office/drawing/2014/main" id="{A0590EE9-F328-AA27-BA52-04F515757CBA}"/>
              </a:ext>
            </a:extLst>
          </p:cNvPr>
          <p:cNvSpPr/>
          <p:nvPr/>
        </p:nvSpPr>
        <p:spPr>
          <a:xfrm>
            <a:off x="3992881" y="585216"/>
            <a:ext cx="2706624" cy="1944624"/>
          </a:xfrm>
          <a:custGeom>
            <a:avLst/>
            <a:gdLst>
              <a:gd name="connsiteX0" fmla="*/ 92773 w 3336025"/>
              <a:gd name="connsiteY0" fmla="*/ 310840 h 1938472"/>
              <a:gd name="connsiteX1" fmla="*/ 153733 w 3336025"/>
              <a:gd name="connsiteY1" fmla="*/ 310840 h 1938472"/>
              <a:gd name="connsiteX2" fmla="*/ 3335845 w 3336025"/>
              <a:gd name="connsiteY2" fmla="*/ 85288 h 1938472"/>
              <a:gd name="connsiteX3" fmla="*/ 1333 w 3336025"/>
              <a:gd name="connsiteY3" fmla="*/ 1938472 h 1938472"/>
            </a:gdLst>
            <a:ahLst/>
            <a:cxnLst>
              <a:cxn ang="0">
                <a:pos x="connsiteX0" y="connsiteY0"/>
              </a:cxn>
              <a:cxn ang="0">
                <a:pos x="connsiteX1" y="connsiteY1"/>
              </a:cxn>
              <a:cxn ang="0">
                <a:pos x="connsiteX2" y="connsiteY2"/>
              </a:cxn>
              <a:cxn ang="0">
                <a:pos x="connsiteX3" y="connsiteY3"/>
              </a:cxn>
            </a:cxnLst>
            <a:rect l="l" t="t" r="r" b="b"/>
            <a:pathLst>
              <a:path w="3336025" h="1938472">
                <a:moveTo>
                  <a:pt x="92773" y="310840"/>
                </a:moveTo>
                <a:cubicBezTo>
                  <a:pt x="-147003" y="329636"/>
                  <a:pt x="153733" y="310840"/>
                  <a:pt x="153733" y="310840"/>
                </a:cubicBezTo>
                <a:cubicBezTo>
                  <a:pt x="694245" y="273248"/>
                  <a:pt x="3361245" y="-185984"/>
                  <a:pt x="3335845" y="85288"/>
                </a:cubicBezTo>
                <a:cubicBezTo>
                  <a:pt x="3310445" y="356560"/>
                  <a:pt x="566229" y="1634688"/>
                  <a:pt x="1333" y="1938472"/>
                </a:cubicBezTo>
              </a:path>
            </a:pathLst>
          </a:custGeom>
          <a:ln w="76200">
            <a:solidFill>
              <a:schemeClr val="tx1"/>
            </a:solidFill>
            <a:headEnd type="triangle" w="med" len="med"/>
            <a:tailEnd type="triangle" w="med" len="med"/>
          </a:ln>
        </p:spPr>
        <p:style>
          <a:lnRef idx="2">
            <a:schemeClr val="dk1"/>
          </a:lnRef>
          <a:fillRef idx="0">
            <a:schemeClr val="dk1"/>
          </a:fillRef>
          <a:effectRef idx="1">
            <a:schemeClr val="dk1"/>
          </a:effectRef>
          <a:fontRef idx="minor">
            <a:schemeClr val="tx1"/>
          </a:fontRef>
        </p:style>
        <p:txBody>
          <a:bodyPr rtlCol="0" anchor="ctr"/>
          <a:lstStyle/>
          <a:p>
            <a:pPr algn="ctr"/>
            <a:endParaRPr lang="en-AU"/>
          </a:p>
        </p:txBody>
      </p:sp>
      <p:sp>
        <p:nvSpPr>
          <p:cNvPr id="7" name="TextBox 6">
            <a:extLst>
              <a:ext uri="{FF2B5EF4-FFF2-40B4-BE49-F238E27FC236}">
                <a16:creationId xmlns:a16="http://schemas.microsoft.com/office/drawing/2014/main" id="{2488200B-41BC-0B54-C57A-7CCDA4F4513F}"/>
              </a:ext>
            </a:extLst>
          </p:cNvPr>
          <p:cNvSpPr txBox="1"/>
          <p:nvPr/>
        </p:nvSpPr>
        <p:spPr>
          <a:xfrm>
            <a:off x="6699505" y="1220357"/>
            <a:ext cx="5220018" cy="1754326"/>
          </a:xfrm>
          <a:prstGeom prst="rect">
            <a:avLst/>
          </a:prstGeom>
          <a:noFill/>
        </p:spPr>
        <p:txBody>
          <a:bodyPr wrap="square" rtlCol="0">
            <a:spAutoFit/>
          </a:bodyPr>
          <a:lstStyle/>
          <a:p>
            <a:pPr marL="285750" indent="-285750">
              <a:buFont typeface="Arial" panose="020B0604020202020204" pitchFamily="34" charset="0"/>
              <a:buChar char="•"/>
            </a:pPr>
            <a:r>
              <a:rPr lang="en-AU" b="1" dirty="0">
                <a:solidFill>
                  <a:srgbClr val="92D050"/>
                </a:solidFill>
              </a:rPr>
              <a:t>SPIRIT connects to God and God connects to our SPIRIT through His Holy Spirit</a:t>
            </a:r>
          </a:p>
          <a:p>
            <a:pPr marL="285750" indent="-285750">
              <a:buFont typeface="Arial" panose="020B0604020202020204" pitchFamily="34" charset="0"/>
              <a:buChar char="•"/>
            </a:pPr>
            <a:r>
              <a:rPr lang="en-AU" b="1" dirty="0">
                <a:solidFill>
                  <a:srgbClr val="92D050"/>
                </a:solidFill>
              </a:rPr>
              <a:t>God Instruct our SPIRIT</a:t>
            </a:r>
          </a:p>
          <a:p>
            <a:pPr marL="285750" indent="-285750">
              <a:buFont typeface="Arial" panose="020B0604020202020204" pitchFamily="34" charset="0"/>
              <a:buChar char="•"/>
            </a:pPr>
            <a:r>
              <a:rPr lang="en-AU" b="1" dirty="0">
                <a:solidFill>
                  <a:srgbClr val="92D050"/>
                </a:solidFill>
              </a:rPr>
              <a:t>SPIRIT food is the Word of God, Prayer, Intimacy with God, Godly fellowship, Godly teaching etc</a:t>
            </a:r>
          </a:p>
        </p:txBody>
      </p:sp>
      <p:sp>
        <p:nvSpPr>
          <p:cNvPr id="8" name="TextBox 7">
            <a:extLst>
              <a:ext uri="{FF2B5EF4-FFF2-40B4-BE49-F238E27FC236}">
                <a16:creationId xmlns:a16="http://schemas.microsoft.com/office/drawing/2014/main" id="{272459C3-8097-7C86-C6C0-723996D5F1D2}"/>
              </a:ext>
            </a:extLst>
          </p:cNvPr>
          <p:cNvSpPr txBox="1"/>
          <p:nvPr/>
        </p:nvSpPr>
        <p:spPr>
          <a:xfrm>
            <a:off x="6765035" y="4148124"/>
            <a:ext cx="5154487" cy="1200329"/>
          </a:xfrm>
          <a:prstGeom prst="rect">
            <a:avLst/>
          </a:prstGeom>
          <a:noFill/>
        </p:spPr>
        <p:txBody>
          <a:bodyPr wrap="square" rtlCol="0">
            <a:spAutoFit/>
          </a:bodyPr>
          <a:lstStyle/>
          <a:p>
            <a:pPr marL="285750" indent="-285750">
              <a:buFont typeface="Arial" panose="020B0604020202020204" pitchFamily="34" charset="0"/>
              <a:buChar char="•"/>
            </a:pPr>
            <a:r>
              <a:rPr lang="en-AU" b="1" dirty="0">
                <a:solidFill>
                  <a:schemeClr val="accent2"/>
                </a:solidFill>
              </a:rPr>
              <a:t>SOUL interprets instructions from our SPIRIT</a:t>
            </a:r>
          </a:p>
          <a:p>
            <a:pPr marL="285750" indent="-285750">
              <a:buFont typeface="Arial" panose="020B0604020202020204" pitchFamily="34" charset="0"/>
              <a:buChar char="•"/>
            </a:pPr>
            <a:r>
              <a:rPr lang="en-AU" b="1" dirty="0">
                <a:solidFill>
                  <a:schemeClr val="accent2"/>
                </a:solidFill>
              </a:rPr>
              <a:t>What we receive from God in the Spirit is ‘tainted’ by what is in our SOULS (what we have been feeding ourselves)</a:t>
            </a:r>
          </a:p>
        </p:txBody>
      </p:sp>
      <p:cxnSp>
        <p:nvCxnSpPr>
          <p:cNvPr id="12" name="Straight Arrow Connector 11">
            <a:extLst>
              <a:ext uri="{FF2B5EF4-FFF2-40B4-BE49-F238E27FC236}">
                <a16:creationId xmlns:a16="http://schemas.microsoft.com/office/drawing/2014/main" id="{9E427255-D138-EC01-73A2-F7133232B259}"/>
              </a:ext>
            </a:extLst>
          </p:cNvPr>
          <p:cNvCxnSpPr>
            <a:cxnSpLocks/>
          </p:cNvCxnSpPr>
          <p:nvPr/>
        </p:nvCxnSpPr>
        <p:spPr>
          <a:xfrm flipH="1" flipV="1">
            <a:off x="0" y="0"/>
            <a:ext cx="3261360" cy="4773168"/>
          </a:xfrm>
          <a:prstGeom prst="straightConnector1">
            <a:avLst/>
          </a:prstGeom>
          <a:ln w="76200">
            <a:solidFill>
              <a:srgbClr val="92D050"/>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4" name="Freeform: Shape 13">
            <a:extLst>
              <a:ext uri="{FF2B5EF4-FFF2-40B4-BE49-F238E27FC236}">
                <a16:creationId xmlns:a16="http://schemas.microsoft.com/office/drawing/2014/main" id="{4891E36B-9B9A-AAD4-5660-F36115F3AC92}"/>
              </a:ext>
            </a:extLst>
          </p:cNvPr>
          <p:cNvSpPr/>
          <p:nvPr/>
        </p:nvSpPr>
        <p:spPr>
          <a:xfrm>
            <a:off x="3992880" y="2877312"/>
            <a:ext cx="2793049" cy="2060448"/>
          </a:xfrm>
          <a:custGeom>
            <a:avLst/>
            <a:gdLst>
              <a:gd name="connsiteX0" fmla="*/ 262128 w 2793049"/>
              <a:gd name="connsiteY0" fmla="*/ 2060448 h 2060448"/>
              <a:gd name="connsiteX1" fmla="*/ 2791968 w 2793049"/>
              <a:gd name="connsiteY1" fmla="*/ 1621536 h 2060448"/>
              <a:gd name="connsiteX2" fmla="*/ 0 w 2793049"/>
              <a:gd name="connsiteY2" fmla="*/ 0 h 2060448"/>
            </a:gdLst>
            <a:ahLst/>
            <a:cxnLst>
              <a:cxn ang="0">
                <a:pos x="connsiteX0" y="connsiteY0"/>
              </a:cxn>
              <a:cxn ang="0">
                <a:pos x="connsiteX1" y="connsiteY1"/>
              </a:cxn>
              <a:cxn ang="0">
                <a:pos x="connsiteX2" y="connsiteY2"/>
              </a:cxn>
            </a:cxnLst>
            <a:rect l="l" t="t" r="r" b="b"/>
            <a:pathLst>
              <a:path w="2793049" h="2060448">
                <a:moveTo>
                  <a:pt x="262128" y="2060448"/>
                </a:moveTo>
                <a:cubicBezTo>
                  <a:pt x="1548892" y="2012696"/>
                  <a:pt x="2835656" y="1964944"/>
                  <a:pt x="2791968" y="1621536"/>
                </a:cubicBezTo>
                <a:cubicBezTo>
                  <a:pt x="2748280" y="1278128"/>
                  <a:pt x="418592" y="217424"/>
                  <a:pt x="0" y="0"/>
                </a:cubicBezTo>
              </a:path>
            </a:pathLst>
          </a:custGeom>
          <a:noFill/>
          <a:ln w="76200">
            <a:solidFill>
              <a:schemeClr val="accent2"/>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a:extLst>
              <a:ext uri="{FF2B5EF4-FFF2-40B4-BE49-F238E27FC236}">
                <a16:creationId xmlns:a16="http://schemas.microsoft.com/office/drawing/2014/main" id="{FB013A55-4B58-40A4-7838-6280A2C7A31D}"/>
              </a:ext>
            </a:extLst>
          </p:cNvPr>
          <p:cNvSpPr txBox="1"/>
          <p:nvPr/>
        </p:nvSpPr>
        <p:spPr>
          <a:xfrm>
            <a:off x="7543800" y="5715000"/>
            <a:ext cx="184731" cy="369332"/>
          </a:xfrm>
          <a:prstGeom prst="rect">
            <a:avLst/>
          </a:prstGeom>
          <a:noFill/>
        </p:spPr>
        <p:txBody>
          <a:bodyPr wrap="none" rtlCol="0">
            <a:spAutoFit/>
          </a:bodyPr>
          <a:lstStyle/>
          <a:p>
            <a:endParaRPr lang="en-AU" dirty="0"/>
          </a:p>
        </p:txBody>
      </p:sp>
    </p:spTree>
    <p:extLst>
      <p:ext uri="{BB962C8B-B14F-4D97-AF65-F5344CB8AC3E}">
        <p14:creationId xmlns:p14="http://schemas.microsoft.com/office/powerpoint/2010/main" val="53788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P spid="8"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8" name="Rectangle 1036">
            <a:extLst>
              <a:ext uri="{FF2B5EF4-FFF2-40B4-BE49-F238E27FC236}">
                <a16:creationId xmlns:a16="http://schemas.microsoft.com/office/drawing/2014/main" id="{71E222F1-58ED-4C32-A24D-1DF3ACB9A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 name="Rectangle 1038">
            <a:extLst>
              <a:ext uri="{FF2B5EF4-FFF2-40B4-BE49-F238E27FC236}">
                <a16:creationId xmlns:a16="http://schemas.microsoft.com/office/drawing/2014/main" id="{7D778415-1E3D-4FE8-9365-D26B996C78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050" name="Rectangle 1040">
            <a:extLst>
              <a:ext uri="{FF2B5EF4-FFF2-40B4-BE49-F238E27FC236}">
                <a16:creationId xmlns:a16="http://schemas.microsoft.com/office/drawing/2014/main" id="{79FA8816-1A74-437F-87D9-8CB1C252FA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1" name="Rectangle 1042">
            <a:extLst>
              <a:ext uri="{FF2B5EF4-FFF2-40B4-BE49-F238E27FC236}">
                <a16:creationId xmlns:a16="http://schemas.microsoft.com/office/drawing/2014/main" id="{DD38F43D-7251-49DA-8210-748ED92CD6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5608255" cy="5334001"/>
          </a:xfrm>
          <a:prstGeom prst="rect">
            <a:avLst/>
          </a:prstGeom>
          <a:solidFill>
            <a:srgbClr val="364B6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E7AB48C6-D4DF-CF0C-C5AC-2FC4422D839C}"/>
              </a:ext>
            </a:extLst>
          </p:cNvPr>
          <p:cNvSpPr txBox="1"/>
          <p:nvPr/>
        </p:nvSpPr>
        <p:spPr>
          <a:xfrm>
            <a:off x="321733" y="1123837"/>
            <a:ext cx="4966478" cy="1255469"/>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600" spc="-60">
                <a:solidFill>
                  <a:srgbClr val="FFFFFF"/>
                </a:solidFill>
                <a:latin typeface="+mj-lt"/>
                <a:ea typeface="+mj-ea"/>
                <a:cs typeface="+mj-cs"/>
              </a:rPr>
              <a:t>Protection</a:t>
            </a:r>
          </a:p>
        </p:txBody>
      </p:sp>
      <p:sp>
        <p:nvSpPr>
          <p:cNvPr id="3" name="TextBox 2">
            <a:extLst>
              <a:ext uri="{FF2B5EF4-FFF2-40B4-BE49-F238E27FC236}">
                <a16:creationId xmlns:a16="http://schemas.microsoft.com/office/drawing/2014/main" id="{7C5200C6-F1FD-4E9B-9AA6-6F1FDF141264}"/>
              </a:ext>
            </a:extLst>
          </p:cNvPr>
          <p:cNvSpPr txBox="1"/>
          <p:nvPr/>
        </p:nvSpPr>
        <p:spPr>
          <a:xfrm>
            <a:off x="321731" y="2510395"/>
            <a:ext cx="4979139" cy="3274586"/>
          </a:xfrm>
          <a:prstGeom prst="rect">
            <a:avLst/>
          </a:prstGeom>
        </p:spPr>
        <p:txBody>
          <a:bodyPr vert="horz" lIns="91440" tIns="45720" rIns="91440" bIns="45720" rtlCol="0" anchor="t">
            <a:normAutofit/>
          </a:bodyPr>
          <a:lstStyle/>
          <a:p>
            <a:pPr indent="-182880" defTabSz="914400">
              <a:lnSpc>
                <a:spcPct val="90000"/>
              </a:lnSpc>
              <a:spcAft>
                <a:spcPts val="600"/>
              </a:spcAft>
              <a:buClr>
                <a:schemeClr val="accent1"/>
              </a:buClr>
              <a:buFont typeface="Wingdings 2" pitchFamily="18" charset="2"/>
              <a:buChar char=""/>
              <a:tabLst>
                <a:tab pos="1143000" algn="l"/>
              </a:tabLst>
            </a:pPr>
            <a:r>
              <a:rPr lang="en-US" dirty="0">
                <a:solidFill>
                  <a:srgbClr val="FFFFFF"/>
                </a:solidFill>
              </a:rPr>
              <a:t>We all protect what is valuable to us</a:t>
            </a:r>
          </a:p>
          <a:p>
            <a:pPr marL="342900" indent="-182880" defTabSz="914400">
              <a:lnSpc>
                <a:spcPct val="90000"/>
              </a:lnSpc>
              <a:spcAft>
                <a:spcPts val="600"/>
              </a:spcAft>
              <a:buClr>
                <a:schemeClr val="accent1"/>
              </a:buClr>
              <a:buFont typeface="Wingdings 2" pitchFamily="18" charset="2"/>
              <a:buChar char=""/>
              <a:tabLst>
                <a:tab pos="1143000" algn="l"/>
              </a:tabLst>
            </a:pPr>
            <a:r>
              <a:rPr lang="en-US" dirty="0">
                <a:solidFill>
                  <a:srgbClr val="FFFFFF"/>
                </a:solidFill>
              </a:rPr>
              <a:t>Phone</a:t>
            </a:r>
          </a:p>
          <a:p>
            <a:pPr marL="342900" indent="-182880" defTabSz="914400">
              <a:lnSpc>
                <a:spcPct val="90000"/>
              </a:lnSpc>
              <a:spcAft>
                <a:spcPts val="600"/>
              </a:spcAft>
              <a:buClr>
                <a:schemeClr val="accent1"/>
              </a:buClr>
              <a:buFont typeface="Wingdings 2" pitchFamily="18" charset="2"/>
              <a:buChar char=""/>
              <a:tabLst>
                <a:tab pos="1143000" algn="l"/>
              </a:tabLst>
            </a:pPr>
            <a:r>
              <a:rPr lang="en-US" dirty="0">
                <a:solidFill>
                  <a:srgbClr val="FFFFFF"/>
                </a:solidFill>
              </a:rPr>
              <a:t>House</a:t>
            </a:r>
          </a:p>
          <a:p>
            <a:pPr marL="342900" indent="-182880" defTabSz="914400">
              <a:lnSpc>
                <a:spcPct val="90000"/>
              </a:lnSpc>
              <a:spcAft>
                <a:spcPts val="600"/>
              </a:spcAft>
              <a:buClr>
                <a:schemeClr val="accent1"/>
              </a:buClr>
              <a:buFont typeface="Wingdings 2" pitchFamily="18" charset="2"/>
              <a:buChar char=""/>
              <a:tabLst>
                <a:tab pos="1143000" algn="l"/>
              </a:tabLst>
            </a:pPr>
            <a:r>
              <a:rPr lang="en-US" dirty="0">
                <a:solidFill>
                  <a:srgbClr val="FFFFFF"/>
                </a:solidFill>
              </a:rPr>
              <a:t>Car</a:t>
            </a:r>
          </a:p>
          <a:p>
            <a:pPr marL="342900" indent="-182880" defTabSz="914400">
              <a:lnSpc>
                <a:spcPct val="90000"/>
              </a:lnSpc>
              <a:spcAft>
                <a:spcPts val="600"/>
              </a:spcAft>
              <a:buClr>
                <a:schemeClr val="accent1"/>
              </a:buClr>
              <a:buFont typeface="Wingdings 2" pitchFamily="18" charset="2"/>
              <a:buChar char=""/>
              <a:tabLst>
                <a:tab pos="1143000" algn="l"/>
              </a:tabLst>
            </a:pPr>
            <a:r>
              <a:rPr lang="en-US" dirty="0">
                <a:solidFill>
                  <a:srgbClr val="FFFFFF"/>
                </a:solidFill>
              </a:rPr>
              <a:t>Children</a:t>
            </a:r>
          </a:p>
          <a:p>
            <a:pPr marL="342900" indent="-182880" defTabSz="914400">
              <a:lnSpc>
                <a:spcPct val="90000"/>
              </a:lnSpc>
              <a:spcAft>
                <a:spcPts val="600"/>
              </a:spcAft>
              <a:buClr>
                <a:schemeClr val="accent1"/>
              </a:buClr>
              <a:buFont typeface="Wingdings 2" pitchFamily="18" charset="2"/>
              <a:buChar char=""/>
              <a:tabLst>
                <a:tab pos="1143000" algn="l"/>
              </a:tabLst>
            </a:pPr>
            <a:r>
              <a:rPr lang="en-US" dirty="0">
                <a:solidFill>
                  <a:srgbClr val="FFFFFF"/>
                </a:solidFill>
              </a:rPr>
              <a:t>Parents</a:t>
            </a:r>
          </a:p>
          <a:p>
            <a:pPr marL="342900" indent="-182880" defTabSz="914400">
              <a:lnSpc>
                <a:spcPct val="90000"/>
              </a:lnSpc>
              <a:spcAft>
                <a:spcPts val="600"/>
              </a:spcAft>
              <a:buClr>
                <a:schemeClr val="accent1"/>
              </a:buClr>
              <a:buFont typeface="Wingdings 2" pitchFamily="18" charset="2"/>
              <a:buChar char=""/>
              <a:tabLst>
                <a:tab pos="1143000" algn="l"/>
              </a:tabLst>
            </a:pPr>
            <a:r>
              <a:rPr lang="en-US" dirty="0">
                <a:solidFill>
                  <a:srgbClr val="FFFFFF"/>
                </a:solidFill>
              </a:rPr>
              <a:t>Bank Account</a:t>
            </a:r>
          </a:p>
          <a:p>
            <a:pPr marL="342900" indent="-182880" defTabSz="914400">
              <a:lnSpc>
                <a:spcPct val="90000"/>
              </a:lnSpc>
              <a:spcAft>
                <a:spcPts val="600"/>
              </a:spcAft>
              <a:buClr>
                <a:schemeClr val="accent1"/>
              </a:buClr>
              <a:buFont typeface="Wingdings 2" pitchFamily="18" charset="2"/>
              <a:buChar char=""/>
              <a:tabLst>
                <a:tab pos="1143000" algn="l"/>
              </a:tabLst>
            </a:pPr>
            <a:r>
              <a:rPr lang="en-US" dirty="0">
                <a:solidFill>
                  <a:srgbClr val="FFFFFF"/>
                </a:solidFill>
              </a:rPr>
              <a:t>Online Accounts</a:t>
            </a:r>
          </a:p>
        </p:txBody>
      </p:sp>
      <p:pic>
        <p:nvPicPr>
          <p:cNvPr id="1028" name="Picture 4" descr="Wired Versus Wireless Alarm Systems">
            <a:extLst>
              <a:ext uri="{FF2B5EF4-FFF2-40B4-BE49-F238E27FC236}">
                <a16:creationId xmlns:a16="http://schemas.microsoft.com/office/drawing/2014/main" id="{D2077B8C-3E18-2B60-0C4D-D4177EED88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605" r="7819" b="-3"/>
          <a:stretch/>
        </p:blipFill>
        <p:spPr bwMode="auto">
          <a:xfrm>
            <a:off x="6102617" y="758952"/>
            <a:ext cx="2722163" cy="3191490"/>
          </a:xfrm>
          <a:prstGeom prst="rect">
            <a:avLst/>
          </a:prstGeom>
          <a:noFill/>
          <a:extLst>
            <a:ext uri="{909E8E84-426E-40DD-AFC4-6F175D3DCCD1}">
              <a14:hiddenFill xmlns:a14="http://schemas.microsoft.com/office/drawing/2010/main">
                <a:solidFill>
                  <a:srgbClr val="FFFFFF"/>
                </a:solidFill>
              </a14:hiddenFill>
            </a:ext>
          </a:extLst>
        </p:spPr>
      </p:pic>
      <p:sp>
        <p:nvSpPr>
          <p:cNvPr id="1052" name="Rectangle 1044">
            <a:extLst>
              <a:ext uri="{FF2B5EF4-FFF2-40B4-BE49-F238E27FC236}">
                <a16:creationId xmlns:a16="http://schemas.microsoft.com/office/drawing/2014/main" id="{318CA966-7397-43DD-A3FB-DA4061893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86093" y="758952"/>
            <a:ext cx="2508038" cy="1830905"/>
          </a:xfrm>
          <a:prstGeom prst="rect">
            <a:avLst/>
          </a:prstGeom>
          <a:solidFill>
            <a:srgbClr val="36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descr="How to Create Strong Passwords to Secure Your Website | The HostPapa Blog">
            <a:extLst>
              <a:ext uri="{FF2B5EF4-FFF2-40B4-BE49-F238E27FC236}">
                <a16:creationId xmlns:a16="http://schemas.microsoft.com/office/drawing/2014/main" id="{D97DD7B1-9C32-77F4-16E6-AF4D733B21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041" r="490" b="-1"/>
          <a:stretch/>
        </p:blipFill>
        <p:spPr bwMode="auto">
          <a:xfrm>
            <a:off x="8982579" y="770641"/>
            <a:ext cx="2500571" cy="18192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hen should my child's car seat face forward? Experts concerned too many  mistakes are being made - ABC News">
            <a:extLst>
              <a:ext uri="{FF2B5EF4-FFF2-40B4-BE49-F238E27FC236}">
                <a16:creationId xmlns:a16="http://schemas.microsoft.com/office/drawing/2014/main" id="{ACE2F48F-821E-53A1-F01E-67275A9F758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021" r="5574" b="-3"/>
          <a:stretch/>
        </p:blipFill>
        <p:spPr bwMode="auto">
          <a:xfrm>
            <a:off x="6095999" y="4094922"/>
            <a:ext cx="2722163" cy="200412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or Samsung Galaxy A13 4G Case, Slim Armor Carbon Fibre Shockproof Phone  Cover | eBay">
            <a:extLst>
              <a:ext uri="{FF2B5EF4-FFF2-40B4-BE49-F238E27FC236}">
                <a16:creationId xmlns:a16="http://schemas.microsoft.com/office/drawing/2014/main" id="{4C2A55AC-A56C-E9B4-4755-A2DD232E17C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074" r="2529" b="1"/>
          <a:stretch/>
        </p:blipFill>
        <p:spPr bwMode="auto">
          <a:xfrm>
            <a:off x="8993560" y="2750724"/>
            <a:ext cx="2500571" cy="3339180"/>
          </a:xfrm>
          <a:prstGeom prst="rect">
            <a:avLst/>
          </a:prstGeom>
          <a:noFill/>
          <a:extLst>
            <a:ext uri="{909E8E84-426E-40DD-AFC4-6F175D3DCCD1}">
              <a14:hiddenFill xmlns:a14="http://schemas.microsoft.com/office/drawing/2010/main">
                <a:solidFill>
                  <a:srgbClr val="FFFFFF"/>
                </a:solidFill>
              </a14:hiddenFill>
            </a:ext>
          </a:extLst>
        </p:spPr>
      </p:pic>
      <p:sp>
        <p:nvSpPr>
          <p:cNvPr id="1047" name="Rectangle 1046">
            <a:extLst>
              <a:ext uri="{FF2B5EF4-FFF2-40B4-BE49-F238E27FC236}">
                <a16:creationId xmlns:a16="http://schemas.microsoft.com/office/drawing/2014/main" id="{A4DA92B8-ECB2-42EA-AA82-1CDDF6164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7028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57F231E5-F402-49E1-82B4-C762909ED2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6F0BA12B-74D1-4DB1-9A3F-C9BA27B815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Freeform: Shape 14">
            <a:extLst>
              <a:ext uri="{FF2B5EF4-FFF2-40B4-BE49-F238E27FC236}">
                <a16:creationId xmlns:a16="http://schemas.microsoft.com/office/drawing/2014/main" id="{515FCC40-AA93-4D3B-90D0-69BC824EAD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B550524A-5A3E-1028-3672-F953637D5E85}"/>
              </a:ext>
            </a:extLst>
          </p:cNvPr>
          <p:cNvSpPr txBox="1"/>
          <p:nvPr/>
        </p:nvSpPr>
        <p:spPr>
          <a:xfrm>
            <a:off x="4084398" y="1298448"/>
            <a:ext cx="7315200" cy="3255264"/>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5900" spc="-100">
                <a:latin typeface="+mj-lt"/>
                <a:ea typeface="+mj-ea"/>
                <a:cs typeface="+mj-cs"/>
              </a:rPr>
              <a:t>What about our Spirit?</a:t>
            </a:r>
          </a:p>
        </p:txBody>
      </p:sp>
    </p:spTree>
    <p:extLst>
      <p:ext uri="{BB962C8B-B14F-4D97-AF65-F5344CB8AC3E}">
        <p14:creationId xmlns:p14="http://schemas.microsoft.com/office/powerpoint/2010/main" val="2218800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F863D3-E766-0EC7-8204-382282443A43}"/>
              </a:ext>
            </a:extLst>
          </p:cNvPr>
          <p:cNvSpPr txBox="1"/>
          <p:nvPr/>
        </p:nvSpPr>
        <p:spPr>
          <a:xfrm>
            <a:off x="2194259" y="2052935"/>
            <a:ext cx="6751220" cy="1446550"/>
          </a:xfrm>
          <a:prstGeom prst="rect">
            <a:avLst/>
          </a:prstGeom>
          <a:noFill/>
        </p:spPr>
        <p:txBody>
          <a:bodyPr wrap="square">
            <a:spAutoFit/>
          </a:bodyPr>
          <a:lstStyle/>
          <a:p>
            <a:r>
              <a:rPr lang="en-US" sz="2400" b="1" dirty="0">
                <a:effectLst/>
                <a:latin typeface="Calibri" panose="020F0502020204030204" pitchFamily="34" charset="0"/>
              </a:rPr>
              <a:t>Jeremiah 17:9 AMP</a:t>
            </a:r>
          </a:p>
          <a:p>
            <a:endParaRPr lang="en-US" sz="2400" b="1" dirty="0">
              <a:effectLst/>
              <a:latin typeface="Calibri" panose="020F0502020204030204" pitchFamily="34" charset="0"/>
            </a:endParaRPr>
          </a:p>
          <a:p>
            <a:r>
              <a:rPr lang="en-US" sz="2000" dirty="0">
                <a:effectLst/>
                <a:latin typeface="Calibri" panose="020F0502020204030204" pitchFamily="34" charset="0"/>
              </a:rPr>
              <a:t>“The heart is deceitful above all things And it is </a:t>
            </a:r>
            <a:r>
              <a:rPr lang="en-US" sz="2000" b="1" dirty="0">
                <a:effectLst/>
                <a:latin typeface="Calibri" panose="020F0502020204030204" pitchFamily="34" charset="0"/>
              </a:rPr>
              <a:t>extremely sick</a:t>
            </a:r>
            <a:r>
              <a:rPr lang="en-US" sz="2000" dirty="0">
                <a:effectLst/>
                <a:latin typeface="Calibri" panose="020F0502020204030204" pitchFamily="34" charset="0"/>
              </a:rPr>
              <a:t>; Who can understand it fully and know its secret motives? </a:t>
            </a:r>
            <a:endParaRPr lang="en-AU" sz="2000" dirty="0"/>
          </a:p>
        </p:txBody>
      </p:sp>
      <p:sp>
        <p:nvSpPr>
          <p:cNvPr id="4" name="TextBox 3">
            <a:extLst>
              <a:ext uri="{FF2B5EF4-FFF2-40B4-BE49-F238E27FC236}">
                <a16:creationId xmlns:a16="http://schemas.microsoft.com/office/drawing/2014/main" id="{E44D0894-17B2-A061-F2BA-9BCE9FB05F41}"/>
              </a:ext>
            </a:extLst>
          </p:cNvPr>
          <p:cNvSpPr txBox="1"/>
          <p:nvPr/>
        </p:nvSpPr>
        <p:spPr>
          <a:xfrm>
            <a:off x="1943100" y="421105"/>
            <a:ext cx="7684732" cy="584775"/>
          </a:xfrm>
          <a:prstGeom prst="rect">
            <a:avLst/>
          </a:prstGeom>
          <a:noFill/>
        </p:spPr>
        <p:txBody>
          <a:bodyPr wrap="none" rtlCol="0">
            <a:spAutoFit/>
          </a:bodyPr>
          <a:lstStyle/>
          <a:p>
            <a:r>
              <a:rPr lang="en-AU" sz="3200" dirty="0"/>
              <a:t>Ever heard someone say: “Trust your heart”?</a:t>
            </a:r>
          </a:p>
        </p:txBody>
      </p:sp>
    </p:spTree>
    <p:extLst>
      <p:ext uri="{BB962C8B-B14F-4D97-AF65-F5344CB8AC3E}">
        <p14:creationId xmlns:p14="http://schemas.microsoft.com/office/powerpoint/2010/main" val="43610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Frame">
  <a:themeElements>
    <a:clrScheme name="Frame">
      <a:dk1>
        <a:sysClr val="windowText" lastClr="000000"/>
      </a:dk1>
      <a:lt1>
        <a:sysClr val="window" lastClr="FFFFFF"/>
      </a:lt1>
      <a:dk2>
        <a:srgbClr val="4A3F38"/>
      </a:dk2>
      <a:lt2>
        <a:srgbClr val="EEEDCB"/>
      </a:lt2>
      <a:accent1>
        <a:srgbClr val="818E9F"/>
      </a:accent1>
      <a:accent2>
        <a:srgbClr val="D26400"/>
      </a:accent2>
      <a:accent3>
        <a:srgbClr val="C3BA45"/>
      </a:accent3>
      <a:accent4>
        <a:srgbClr val="8A8552"/>
      </a:accent4>
      <a:accent5>
        <a:srgbClr val="F3B843"/>
      </a:accent5>
      <a:accent6>
        <a:srgbClr val="786C71"/>
      </a:accent6>
      <a:hlink>
        <a:srgbClr val="46A7CA"/>
      </a:hlink>
      <a:folHlink>
        <a:srgbClr val="B2B2B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9935E573-C197-41A8-BCA1-5D5F62C560B7}"/>
    </a:ext>
  </a:extLst>
</a:theme>
</file>

<file path=docProps/app.xml><?xml version="1.0" encoding="utf-8"?>
<Properties xmlns="http://schemas.openxmlformats.org/officeDocument/2006/extended-properties" xmlns:vt="http://schemas.openxmlformats.org/officeDocument/2006/docPropsVTypes">
  <Template>TM03457475[[fn=Frame]]</Template>
  <TotalTime>134</TotalTime>
  <Words>1162</Words>
  <Application>Microsoft Office PowerPoint</Application>
  <PresentationFormat>Widescreen</PresentationFormat>
  <Paragraphs>93</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vt:lpstr>
      <vt:lpstr>Calibri</vt:lpstr>
      <vt:lpstr>Corbel</vt:lpstr>
      <vt:lpstr>Noto Serif</vt:lpstr>
      <vt:lpstr>Wingdings 2</vt:lpstr>
      <vt:lpstr>Frame</vt:lpstr>
      <vt:lpstr>Body, Spirit &amp; Soul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Ryk Neethling</dc:creator>
  <cp:lastModifiedBy>Ryk Neethling</cp:lastModifiedBy>
  <cp:revision>1</cp:revision>
  <dcterms:created xsi:type="dcterms:W3CDTF">2023-03-18T00:28:30Z</dcterms:created>
  <dcterms:modified xsi:type="dcterms:W3CDTF">2023-03-18T07:04:04Z</dcterms:modified>
</cp:coreProperties>
</file>