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" y="-6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85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217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74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453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50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29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60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859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63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74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97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B246B-98C6-4477-A551-12DF63996C4A}" type="datetimeFigureOut">
              <a:rPr lang="en-AU" smtClean="0"/>
              <a:t>19/02/2023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C41D-0C3D-45F4-86D3-A9CD62512F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600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AU" sz="3500" b="1" dirty="0" err="1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Eph</a:t>
            </a:r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5:29   No man hates his own body, But nourishes and cherishes it.</a:t>
            </a:r>
          </a:p>
          <a:p>
            <a:pPr algn="l"/>
            <a:endParaRPr lang="en-AU" sz="3500" b="1" dirty="0">
              <a:solidFill>
                <a:schemeClr val="tx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Nourishing   Yes and maybe</a:t>
            </a:r>
          </a:p>
          <a:p>
            <a:pPr algn="l"/>
            <a:endParaRPr lang="en-AU" sz="3500" b="1" dirty="0">
              <a:solidFill>
                <a:schemeClr val="tx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Cherishing    Not a priority for many</a:t>
            </a:r>
          </a:p>
          <a:p>
            <a:pPr algn="l"/>
            <a:endParaRPr lang="en-AU" sz="3500" b="1" dirty="0">
              <a:solidFill>
                <a:schemeClr val="tx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Cherishing involves care and value</a:t>
            </a:r>
          </a:p>
          <a:p>
            <a:pPr algn="l"/>
            <a:endParaRPr lang="en-AU" sz="3500" b="1" dirty="0">
              <a:solidFill>
                <a:schemeClr val="tx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Walk in love, </a:t>
            </a: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Love as Christ loved the church and gave himself for it</a:t>
            </a: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Dedicated to the cause sacrificially</a:t>
            </a: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love your wives as you do yourself</a:t>
            </a: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He that loves his wife, loves himself</a:t>
            </a:r>
          </a:p>
          <a:p>
            <a:pPr algn="l"/>
            <a:r>
              <a:rPr lang="en-AU" sz="35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He that does not love his wife does not love himself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895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/>
          </a:bodyPr>
          <a:lstStyle/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Journeys of all in the OT</a:t>
            </a:r>
          </a:p>
          <a:p>
            <a:pPr algn="l"/>
            <a:endParaRPr lang="en-AU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There they stayed and dug a well</a:t>
            </a:r>
          </a:p>
          <a:p>
            <a:pPr algn="l"/>
            <a:endParaRPr lang="en-AU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Without it they could not survive</a:t>
            </a:r>
          </a:p>
          <a:p>
            <a:pPr algn="l"/>
            <a:endParaRPr lang="en-AU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Wells were their basis for living and surviving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386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It was a place of nourishing and they cherished it</a:t>
            </a:r>
          </a:p>
          <a:p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n-AU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Wars and conflict saw wells destroyed or filled in and drought dried them up.  so they were protected where possible.</a:t>
            </a:r>
          </a:p>
          <a:p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n-AU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They were  named or the area named so there was a place of reference  a place of heritage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26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/>
          </a:bodyPr>
          <a:lstStyle/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2Samuel 23:15</a:t>
            </a:r>
            <a:endParaRPr lang="en-AU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And David had a craving and said, “Oh that someone would give me water to drink from the well of Bethlehem which is by the gate!”</a:t>
            </a:r>
            <a:endParaRPr lang="en-AU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993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 fontScale="70000" lnSpcReduction="20000"/>
          </a:bodyPr>
          <a:lstStyle/>
          <a:p>
            <a:r>
              <a:rPr lang="en-AU" sz="3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Ephesians 5:26 tells us that we are cleansed "with the washing of water by the word." </a:t>
            </a:r>
            <a:r>
              <a:rPr lang="en-AU" sz="3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n-AU" sz="3400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n-AU" sz="3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AU" sz="3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There are things that </a:t>
            </a:r>
            <a:r>
              <a:rPr lang="en-AU" sz="3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need </a:t>
            </a:r>
            <a:r>
              <a:rPr lang="en-AU" sz="3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to  be cleansed—and that cleansing is provided for us</a:t>
            </a:r>
            <a:endParaRPr lang="en-AU" sz="3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AU" sz="3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AU" sz="3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things in our minds, </a:t>
            </a:r>
            <a:r>
              <a:rPr lang="en-AU" sz="3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n-AU" sz="3400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n-AU" sz="3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AU" sz="3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things that deal with conduct, </a:t>
            </a:r>
            <a:r>
              <a:rPr lang="en-AU" sz="3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n-AU" sz="3400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n-AU" sz="3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AU" sz="3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things that have to do with character and attitude</a:t>
            </a:r>
            <a:endParaRPr lang="en-AU" sz="3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AU" sz="3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AU" sz="3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—that are and must be cleansed by the water of the WORD</a:t>
            </a:r>
            <a:endParaRPr lang="en-AU" sz="3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919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 Tabernacle pattern </a:t>
            </a:r>
            <a:r>
              <a:rPr lang="en-AU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as provided </a:t>
            </a:r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by God shows a real operation of the spirit </a:t>
            </a:r>
            <a:r>
              <a:rPr lang="en-AU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realm</a:t>
            </a:r>
            <a:endParaRPr lang="en-AU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Entering Gods presence involved  washing  and cleansing</a:t>
            </a:r>
            <a:endParaRPr lang="en-AU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3733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1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/>
          </a:bodyPr>
          <a:lstStyle/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Psalm </a:t>
            </a:r>
            <a:r>
              <a:rPr lang="en-AU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84:5,6</a:t>
            </a:r>
          </a:p>
          <a:p>
            <a:pPr algn="l"/>
            <a:r>
              <a:rPr lang="en-AU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Blessed </a:t>
            </a:r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is The Man,   Whose strength is in thee.   Yet in whose heart</a:t>
            </a:r>
            <a:r>
              <a:rPr lang="en-AU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……</a:t>
            </a:r>
          </a:p>
          <a:p>
            <a:pPr algn="l"/>
            <a:endParaRPr lang="en-AU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Are the ways of them passing through..  </a:t>
            </a:r>
            <a:endParaRPr lang="en-AU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 valley of </a:t>
            </a:r>
            <a:r>
              <a:rPr lang="en-AU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Baca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Weeping, Conflict, Distress</a:t>
            </a:r>
            <a:endParaRPr lang="en-AU" sz="2400" b="1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Make it a well,  The rain also </a:t>
            </a:r>
            <a:r>
              <a:rPr lang="en-US" sz="2400" b="1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filles</a:t>
            </a:r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the pools</a:t>
            </a:r>
            <a:endParaRPr lang="en-AU" sz="2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321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/>
          </a:bodyPr>
          <a:lstStyle/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Psalm </a:t>
            </a:r>
            <a:r>
              <a:rPr lang="en-AU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84:7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They go from strength to strength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Everyone of them in Zion</a:t>
            </a:r>
          </a:p>
          <a:p>
            <a:pPr algn="l"/>
            <a:endParaRPr lang="en-US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Appears before God</a:t>
            </a:r>
            <a:endParaRPr lang="en-AU" sz="2400" b="1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4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Dig a Well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086600" cy="5029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 Corinthians 3:18</a:t>
            </a:r>
          </a:p>
          <a:p>
            <a:pPr algn="l"/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But we all, with </a:t>
            </a:r>
            <a:r>
              <a:rPr lang="en-AU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AU" sz="2400" b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unveiled and open </a:t>
            </a:r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face beholding as in a glass the glory of the Lord, are changed into the same image from glory to glory, </a:t>
            </a:r>
            <a:r>
              <a:rPr lang="en-AU" sz="2400" b="1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even</a:t>
            </a:r>
            <a:r>
              <a:rPr lang="en-AU" sz="2400" b="1">
                <a:solidFill>
                  <a:schemeClr val="tx1"/>
                </a:solidFill>
                <a:latin typeface="Arial Rounded MT Bold" panose="020F0704030504030204" pitchFamily="34" charset="0"/>
              </a:rPr>
              <a:t> </a:t>
            </a:r>
            <a:r>
              <a:rPr lang="en-AU" sz="2400" b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as </a:t>
            </a:r>
            <a:r>
              <a:rPr lang="en-AU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by the Spirit of the Lord.</a:t>
            </a:r>
            <a:r>
              <a:rPr lang="en-AU" sz="2400" dirty="0"/>
              <a:t/>
            </a:r>
            <a:br>
              <a:rPr lang="en-AU" sz="2400" dirty="0"/>
            </a:br>
            <a:endParaRPr lang="en-AU" sz="2400" b="1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3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191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Dig a Well</vt:lpstr>
      <vt:lpstr>Dig a Well</vt:lpstr>
      <vt:lpstr>Dig a Well</vt:lpstr>
      <vt:lpstr>Dig a Well</vt:lpstr>
      <vt:lpstr>Dig a Well</vt:lpstr>
      <vt:lpstr>Dig a Well</vt:lpstr>
      <vt:lpstr>Dig a Well</vt:lpstr>
      <vt:lpstr>Dig a Well</vt:lpstr>
      <vt:lpstr>Dig a Well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a Well</dc:title>
  <dc:creator>user</dc:creator>
  <cp:lastModifiedBy>user</cp:lastModifiedBy>
  <cp:revision>4</cp:revision>
  <dcterms:created xsi:type="dcterms:W3CDTF">2023-02-18T21:29:30Z</dcterms:created>
  <dcterms:modified xsi:type="dcterms:W3CDTF">2023-02-18T22:06:04Z</dcterms:modified>
</cp:coreProperties>
</file>