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your Passion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Nehemiah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84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Zeal and spiritual </a:t>
            </a:r>
            <a:r>
              <a:rPr lang="en-US" dirty="0" err="1" smtClean="0"/>
              <a:t>fervour</a:t>
            </a:r>
            <a:r>
              <a:rPr lang="en-US" dirty="0" smtClean="0"/>
              <a:t>, something we’re never to be lacking in. Romans 12:11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i="1" dirty="0"/>
              <a:t>Passion has great power.  It is an </a:t>
            </a:r>
            <a:r>
              <a:rPr lang="en-US" b="1" i="1" dirty="0"/>
              <a:t>INTENSE</a:t>
            </a:r>
            <a:r>
              <a:rPr lang="en-US" i="1" dirty="0"/>
              <a:t> emotion; a compelling action; a strong </a:t>
            </a:r>
            <a:r>
              <a:rPr lang="en-US" b="1" i="1" dirty="0"/>
              <a:t>DEVOTION </a:t>
            </a:r>
            <a:r>
              <a:rPr lang="en-US" i="1" dirty="0"/>
              <a:t>to some object, activity or concept.  Passion is the starting point of all achievement . . . Passion is the </a:t>
            </a:r>
            <a:r>
              <a:rPr lang="en-US" b="1" i="1" dirty="0"/>
              <a:t>ENERGY</a:t>
            </a:r>
            <a:r>
              <a:rPr lang="en-US" i="1" dirty="0"/>
              <a:t> of our soul</a:t>
            </a:r>
            <a:r>
              <a:rPr lang="en-US" dirty="0"/>
              <a:t>.” - John Maxwell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39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i="1" dirty="0" smtClean="0"/>
          </a:p>
          <a:p>
            <a:pPr marL="0" indent="0">
              <a:buNone/>
            </a:pPr>
            <a:r>
              <a:rPr lang="en-US" sz="3200" i="1" dirty="0" smtClean="0"/>
              <a:t>Because </a:t>
            </a:r>
            <a:r>
              <a:rPr lang="en-US" sz="3200" i="1" dirty="0"/>
              <a:t>your passion will show everyone around what is really most important to </a:t>
            </a:r>
            <a:r>
              <a:rPr lang="en-US" sz="3200" i="1" dirty="0" smtClean="0"/>
              <a:t>you</a:t>
            </a:r>
          </a:p>
          <a:p>
            <a:pPr marL="0" indent="0">
              <a:buNone/>
            </a:pPr>
            <a:r>
              <a:rPr lang="en-US" sz="3200" i="1" dirty="0" smtClean="0"/>
              <a:t>It is part of being like Jesus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700762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passion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Represents the EXPRESSION of our heart </a:t>
            </a:r>
          </a:p>
          <a:p>
            <a:pPr marL="457200" lvl="1" indent="0">
              <a:buNone/>
            </a:pPr>
            <a:r>
              <a:rPr lang="en-US" dirty="0" smtClean="0"/>
              <a:t>Nehemiah 1:4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Provides INSPIRATION for action</a:t>
            </a:r>
          </a:p>
          <a:p>
            <a:pPr marL="457200" lvl="1" indent="0">
              <a:buNone/>
            </a:pPr>
            <a:r>
              <a:rPr lang="en-US" dirty="0" smtClean="0"/>
              <a:t>Nehemiah 2:4-5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Develops DIRECTION for ministry</a:t>
            </a:r>
          </a:p>
          <a:p>
            <a:pPr marL="457200" lvl="1" indent="0">
              <a:buNone/>
            </a:pPr>
            <a:r>
              <a:rPr lang="en-US" dirty="0" smtClean="0"/>
              <a:t>Nehemiah 2:17-18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Creates DETERMINATION</a:t>
            </a:r>
          </a:p>
          <a:p>
            <a:pPr marL="457200" lvl="1" indent="0">
              <a:buNone/>
            </a:pPr>
            <a:r>
              <a:rPr lang="en-US" dirty="0" smtClean="0"/>
              <a:t>Nehemiah 4:14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23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your passion?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what shapes your priorities/convictions</a:t>
            </a:r>
          </a:p>
          <a:p>
            <a:r>
              <a:rPr lang="en-US" dirty="0" smtClean="0"/>
              <a:t>It is what adjusts your schedule</a:t>
            </a:r>
          </a:p>
          <a:p>
            <a:r>
              <a:rPr lang="en-US" dirty="0" smtClean="0"/>
              <a:t>It is what directs your thought life</a:t>
            </a:r>
          </a:p>
          <a:p>
            <a:r>
              <a:rPr lang="en-US" dirty="0" smtClean="0"/>
              <a:t>It is what motivates you to do things outside your comfort zone</a:t>
            </a:r>
          </a:p>
        </p:txBody>
      </p:sp>
    </p:spTree>
    <p:extLst>
      <p:ext uri="{BB962C8B-B14F-4D97-AF65-F5344CB8AC3E}">
        <p14:creationId xmlns:p14="http://schemas.microsoft.com/office/powerpoint/2010/main" val="418617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14</TotalTime>
  <Words>179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Inkwell</vt:lpstr>
      <vt:lpstr>Finding your Passion</vt:lpstr>
      <vt:lpstr>What is passion?</vt:lpstr>
      <vt:lpstr>Why is it important?</vt:lpstr>
      <vt:lpstr>Keys to passion</vt:lpstr>
      <vt:lpstr>So what is your passion?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your Passion</dc:title>
  <dc:creator>Andrew Drummond</dc:creator>
  <cp:lastModifiedBy>Andrew Drummond</cp:lastModifiedBy>
  <cp:revision>2</cp:revision>
  <dcterms:created xsi:type="dcterms:W3CDTF">2018-08-11T21:03:48Z</dcterms:created>
  <dcterms:modified xsi:type="dcterms:W3CDTF">2018-08-11T21:18:29Z</dcterms:modified>
</cp:coreProperties>
</file>